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  <p:sldMasterId id="2147483744" r:id="rId3"/>
    <p:sldMasterId id="2147483756" r:id="rId4"/>
    <p:sldMasterId id="2147483768" r:id="rId5"/>
    <p:sldMasterId id="2147483792" r:id="rId6"/>
    <p:sldMasterId id="2147483804" r:id="rId7"/>
  </p:sldMasterIdLst>
  <p:notesMasterIdLst>
    <p:notesMasterId r:id="rId36"/>
  </p:notesMasterIdLst>
  <p:sldIdLst>
    <p:sldId id="258" r:id="rId8"/>
    <p:sldId id="256" r:id="rId9"/>
    <p:sldId id="263" r:id="rId10"/>
    <p:sldId id="264" r:id="rId11"/>
    <p:sldId id="266" r:id="rId12"/>
    <p:sldId id="265" r:id="rId13"/>
    <p:sldId id="268" r:id="rId14"/>
    <p:sldId id="260" r:id="rId15"/>
    <p:sldId id="261" r:id="rId16"/>
    <p:sldId id="262" r:id="rId17"/>
    <p:sldId id="269" r:id="rId18"/>
    <p:sldId id="276" r:id="rId19"/>
    <p:sldId id="277" r:id="rId20"/>
    <p:sldId id="270" r:id="rId21"/>
    <p:sldId id="278" r:id="rId22"/>
    <p:sldId id="279" r:id="rId23"/>
    <p:sldId id="271" r:id="rId24"/>
    <p:sldId id="280" r:id="rId25"/>
    <p:sldId id="281" r:id="rId26"/>
    <p:sldId id="272" r:id="rId27"/>
    <p:sldId id="273" r:id="rId28"/>
    <p:sldId id="286" r:id="rId29"/>
    <p:sldId id="274" r:id="rId30"/>
    <p:sldId id="275" r:id="rId31"/>
    <p:sldId id="282" r:id="rId32"/>
    <p:sldId id="283" r:id="rId33"/>
    <p:sldId id="285" r:id="rId34"/>
    <p:sldId id="284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3" autoAdjust="0"/>
    <p:restoredTop sz="94643" autoAdjust="0"/>
  </p:normalViewPr>
  <p:slideViewPr>
    <p:cSldViewPr>
      <p:cViewPr varScale="1">
        <p:scale>
          <a:sx n="63" d="100"/>
          <a:sy n="63" d="100"/>
        </p:scale>
        <p:origin x="-159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6F64A-BF76-4668-B351-C81EF9F3054D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508DA-EC82-4E39-9ADC-588ED1737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32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115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366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089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55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3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110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641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5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912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108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593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8224" y="1812927"/>
            <a:ext cx="31324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078" y="1812927"/>
            <a:ext cx="31504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Oval 31"/>
          <p:cNvSpPr/>
          <p:nvPr/>
        </p:nvSpPr>
        <p:spPr>
          <a:xfrm>
            <a:off x="5479247" y="1436861"/>
            <a:ext cx="1086653" cy="108665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50541" y="1411791"/>
            <a:ext cx="830365" cy="8303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6184" y="1894454"/>
            <a:ext cx="602364" cy="60236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24145" y="1811313"/>
            <a:ext cx="489588" cy="48958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18762" y="2083426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32091" y="993075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59596" y="1894454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148801" y="1060593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8224" y="1812927"/>
            <a:ext cx="313249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1474" y="1812927"/>
            <a:ext cx="31330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Oval 31"/>
          <p:cNvSpPr/>
          <p:nvPr/>
        </p:nvSpPr>
        <p:spPr>
          <a:xfrm>
            <a:off x="5479247" y="1436861"/>
            <a:ext cx="1086653" cy="108665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50541" y="1411791"/>
            <a:ext cx="830365" cy="8303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6184" y="1894454"/>
            <a:ext cx="602364" cy="60236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24145" y="1811313"/>
            <a:ext cx="489588" cy="48958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18762" y="2083426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32091" y="993075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59596" y="1894454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148801" y="1060593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406020"/>
            <a:ext cx="6172199" cy="2251579"/>
          </a:xfrm>
        </p:spPr>
        <p:txBody>
          <a:bodyPr lIns="0" rIns="0" anchor="t">
            <a:noAutofit/>
          </a:bodyPr>
          <a:lstStyle>
            <a:lvl1pPr>
              <a:defRPr sz="6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905864"/>
            <a:ext cx="6172200" cy="112333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456432" y="1545336"/>
            <a:ext cx="4224528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472184"/>
            <a:ext cx="6172200" cy="2130552"/>
          </a:xfrm>
        </p:spPr>
        <p:txBody>
          <a:bodyPr anchor="t">
            <a:noAutofit/>
          </a:bodyPr>
          <a:lstStyle>
            <a:lvl1pPr algn="l">
              <a:defRPr sz="4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3886200"/>
            <a:ext cx="6172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9600"/>
            <a:ext cx="3616325" cy="1066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6998" y="1915859"/>
            <a:ext cx="3646966" cy="288142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754" y="1915881"/>
            <a:ext cx="3639311" cy="288139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9600"/>
            <a:ext cx="3615734" cy="106679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916113"/>
            <a:ext cx="3638550" cy="64611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860676"/>
            <a:ext cx="3638550" cy="28828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5" y="1916113"/>
            <a:ext cx="3660775" cy="64611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2860676"/>
            <a:ext cx="3651250" cy="28829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162800" y="1551543"/>
            <a:ext cx="1828800" cy="365125"/>
          </a:xfrm>
        </p:spPr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450" y="1920876"/>
            <a:ext cx="3654425" cy="2889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6425"/>
            <a:ext cx="3629025" cy="1041400"/>
          </a:xfrm>
        </p:spPr>
        <p:txBody>
          <a:bodyPr anchor="t">
            <a:normAutofit/>
          </a:bodyPr>
          <a:lstStyle>
            <a:lvl1pPr algn="l">
              <a:defRPr sz="18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920875"/>
            <a:ext cx="3629025" cy="18129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0074"/>
            <a:ext cx="2074862" cy="1981201"/>
          </a:xfrm>
          <a:ln>
            <a:noFill/>
          </a:ln>
        </p:spPr>
        <p:txBody>
          <a:bodyPr anchor="t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63862" y="1650999"/>
            <a:ext cx="5627687" cy="42207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3862" y="614363"/>
            <a:ext cx="3741738" cy="9096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4400" y="1554480"/>
            <a:ext cx="4222308" cy="388620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9848" y="1554480"/>
            <a:ext cx="2075688" cy="3886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6432" y="1554480"/>
            <a:ext cx="4224528" cy="3886200"/>
          </a:xfrm>
        </p:spPr>
        <p:txBody>
          <a:bodyPr vert="eaVer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39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2"/>
                </a:solidFill>
              </a:defRPr>
            </a:lvl1pPr>
          </a:lstStyle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-33595" y="0"/>
            <a:ext cx="9177595" cy="6857999"/>
            <a:chOff x="-33595" y="0"/>
            <a:chExt cx="9177595" cy="6857999"/>
          </a:xfrm>
        </p:grpSpPr>
        <p:grpSp>
          <p:nvGrpSpPr>
            <p:cNvPr id="62" name="Group 182"/>
            <p:cNvGrpSpPr/>
            <p:nvPr/>
          </p:nvGrpSpPr>
          <p:grpSpPr>
            <a:xfrm>
              <a:off x="-33595" y="437091"/>
              <a:ext cx="9074452" cy="6174255"/>
              <a:chOff x="-33595" y="437091"/>
              <a:chExt cx="9074452" cy="6174255"/>
            </a:xfrm>
          </p:grpSpPr>
          <p:sp>
            <p:nvSpPr>
              <p:cNvPr id="92" name="Freeform 12"/>
              <p:cNvSpPr>
                <a:spLocks noChangeAspect="1"/>
              </p:cNvSpPr>
              <p:nvPr/>
            </p:nvSpPr>
            <p:spPr bwMode="auto">
              <a:xfrm rot="8051039">
                <a:off x="-11813" y="3783436"/>
                <a:ext cx="1054883" cy="1098447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8"/>
              <p:cNvSpPr>
                <a:spLocks noChangeAspect="1"/>
              </p:cNvSpPr>
              <p:nvPr/>
            </p:nvSpPr>
            <p:spPr bwMode="auto">
              <a:xfrm rot="7569598">
                <a:off x="558950" y="196683"/>
                <a:ext cx="832668" cy="1313484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6"/>
              <p:cNvSpPr>
                <a:spLocks noChangeAspect="1"/>
              </p:cNvSpPr>
              <p:nvPr/>
            </p:nvSpPr>
            <p:spPr bwMode="auto">
              <a:xfrm rot="11849821">
                <a:off x="7750232" y="597775"/>
                <a:ext cx="1064273" cy="1063143"/>
              </a:xfrm>
              <a:custGeom>
                <a:avLst/>
                <a:gdLst/>
                <a:ahLst/>
                <a:cxnLst>
                  <a:cxn ang="0">
                    <a:pos x="1280" y="874"/>
                  </a:cxn>
                  <a:cxn ang="0">
                    <a:pos x="1142" y="974"/>
                  </a:cxn>
                  <a:cxn ang="0">
                    <a:pos x="1150" y="944"/>
                  </a:cxn>
                  <a:cxn ang="0">
                    <a:pos x="1196" y="832"/>
                  </a:cxn>
                  <a:cxn ang="0">
                    <a:pos x="1194" y="590"/>
                  </a:cxn>
                  <a:cxn ang="0">
                    <a:pos x="1152" y="368"/>
                  </a:cxn>
                  <a:cxn ang="0">
                    <a:pos x="1020" y="148"/>
                  </a:cxn>
                  <a:cxn ang="0">
                    <a:pos x="958" y="62"/>
                  </a:cxn>
                  <a:cxn ang="0">
                    <a:pos x="942" y="0"/>
                  </a:cxn>
                  <a:cxn ang="0">
                    <a:pos x="930" y="44"/>
                  </a:cxn>
                  <a:cxn ang="0">
                    <a:pos x="884" y="120"/>
                  </a:cxn>
                  <a:cxn ang="0">
                    <a:pos x="738" y="346"/>
                  </a:cxn>
                  <a:cxn ang="0">
                    <a:pos x="702" y="516"/>
                  </a:cxn>
                  <a:cxn ang="0">
                    <a:pos x="680" y="794"/>
                  </a:cxn>
                  <a:cxn ang="0">
                    <a:pos x="724" y="930"/>
                  </a:cxn>
                  <a:cxn ang="0">
                    <a:pos x="744" y="972"/>
                  </a:cxn>
                  <a:cxn ang="0">
                    <a:pos x="636" y="896"/>
                  </a:cxn>
                  <a:cxn ang="0">
                    <a:pos x="504" y="826"/>
                  </a:cxn>
                  <a:cxn ang="0">
                    <a:pos x="118" y="794"/>
                  </a:cxn>
                  <a:cxn ang="0">
                    <a:pos x="72" y="836"/>
                  </a:cxn>
                  <a:cxn ang="0">
                    <a:pos x="232" y="986"/>
                  </a:cxn>
                  <a:cxn ang="0">
                    <a:pos x="424" y="1194"/>
                  </a:cxn>
                  <a:cxn ang="0">
                    <a:pos x="608" y="1266"/>
                  </a:cxn>
                  <a:cxn ang="0">
                    <a:pos x="698" y="1248"/>
                  </a:cxn>
                  <a:cxn ang="0">
                    <a:pos x="708" y="1268"/>
                  </a:cxn>
                  <a:cxn ang="0">
                    <a:pos x="558" y="1382"/>
                  </a:cxn>
                  <a:cxn ang="0">
                    <a:pos x="416" y="1562"/>
                  </a:cxn>
                  <a:cxn ang="0">
                    <a:pos x="460" y="1634"/>
                  </a:cxn>
                  <a:cxn ang="0">
                    <a:pos x="628" y="1588"/>
                  </a:cxn>
                  <a:cxn ang="0">
                    <a:pos x="752" y="1516"/>
                  </a:cxn>
                  <a:cxn ang="0">
                    <a:pos x="784" y="1576"/>
                  </a:cxn>
                  <a:cxn ang="0">
                    <a:pos x="816" y="1560"/>
                  </a:cxn>
                  <a:cxn ang="0">
                    <a:pos x="858" y="1422"/>
                  </a:cxn>
                  <a:cxn ang="0">
                    <a:pos x="904" y="1368"/>
                  </a:cxn>
                  <a:cxn ang="0">
                    <a:pos x="878" y="1664"/>
                  </a:cxn>
                  <a:cxn ang="0">
                    <a:pos x="810" y="1824"/>
                  </a:cxn>
                  <a:cxn ang="0">
                    <a:pos x="780" y="1854"/>
                  </a:cxn>
                  <a:cxn ang="0">
                    <a:pos x="806" y="1876"/>
                  </a:cxn>
                  <a:cxn ang="0">
                    <a:pos x="874" y="1868"/>
                  </a:cxn>
                  <a:cxn ang="0">
                    <a:pos x="904" y="1856"/>
                  </a:cxn>
                  <a:cxn ang="0">
                    <a:pos x="952" y="1680"/>
                  </a:cxn>
                  <a:cxn ang="0">
                    <a:pos x="988" y="1342"/>
                  </a:cxn>
                  <a:cxn ang="0">
                    <a:pos x="1062" y="1548"/>
                  </a:cxn>
                  <a:cxn ang="0">
                    <a:pos x="1084" y="1572"/>
                  </a:cxn>
                  <a:cxn ang="0">
                    <a:pos x="1112" y="1566"/>
                  </a:cxn>
                  <a:cxn ang="0">
                    <a:pos x="1162" y="1530"/>
                  </a:cxn>
                  <a:cxn ang="0">
                    <a:pos x="1344" y="1620"/>
                  </a:cxn>
                  <a:cxn ang="0">
                    <a:pos x="1498" y="1638"/>
                  </a:cxn>
                  <a:cxn ang="0">
                    <a:pos x="1402" y="1462"/>
                  </a:cxn>
                  <a:cxn ang="0">
                    <a:pos x="1230" y="1306"/>
                  </a:cxn>
                  <a:cxn ang="0">
                    <a:pos x="1164" y="1252"/>
                  </a:cxn>
                  <a:cxn ang="0">
                    <a:pos x="1216" y="1260"/>
                  </a:cxn>
                  <a:cxn ang="0">
                    <a:pos x="1358" y="1250"/>
                  </a:cxn>
                  <a:cxn ang="0">
                    <a:pos x="1576" y="1076"/>
                  </a:cxn>
                  <a:cxn ang="0">
                    <a:pos x="1744" y="892"/>
                  </a:cxn>
                  <a:cxn ang="0">
                    <a:pos x="1880" y="802"/>
                  </a:cxn>
                  <a:cxn ang="0">
                    <a:pos x="1528" y="798"/>
                  </a:cxn>
                </a:cxnLst>
                <a:rect l="0" t="0" r="r" b="b"/>
                <a:pathLst>
                  <a:path w="1884" h="1882">
                    <a:moveTo>
                      <a:pt x="1380" y="826"/>
                    </a:moveTo>
                    <a:lnTo>
                      <a:pt x="1380" y="826"/>
                    </a:lnTo>
                    <a:lnTo>
                      <a:pt x="1364" y="830"/>
                    </a:lnTo>
                    <a:lnTo>
                      <a:pt x="1348" y="836"/>
                    </a:lnTo>
                    <a:lnTo>
                      <a:pt x="1314" y="852"/>
                    </a:lnTo>
                    <a:lnTo>
                      <a:pt x="1280" y="874"/>
                    </a:lnTo>
                    <a:lnTo>
                      <a:pt x="1248" y="896"/>
                    </a:lnTo>
                    <a:lnTo>
                      <a:pt x="1190" y="940"/>
                    </a:lnTo>
                    <a:lnTo>
                      <a:pt x="1156" y="968"/>
                    </a:lnTo>
                    <a:lnTo>
                      <a:pt x="1156" y="968"/>
                    </a:lnTo>
                    <a:lnTo>
                      <a:pt x="1148" y="972"/>
                    </a:lnTo>
                    <a:lnTo>
                      <a:pt x="1142" y="974"/>
                    </a:lnTo>
                    <a:lnTo>
                      <a:pt x="1140" y="972"/>
                    </a:lnTo>
                    <a:lnTo>
                      <a:pt x="1138" y="968"/>
                    </a:lnTo>
                    <a:lnTo>
                      <a:pt x="1138" y="960"/>
                    </a:lnTo>
                    <a:lnTo>
                      <a:pt x="1138" y="956"/>
                    </a:lnTo>
                    <a:lnTo>
                      <a:pt x="1138" y="956"/>
                    </a:lnTo>
                    <a:lnTo>
                      <a:pt x="1150" y="944"/>
                    </a:lnTo>
                    <a:lnTo>
                      <a:pt x="1160" y="930"/>
                    </a:lnTo>
                    <a:lnTo>
                      <a:pt x="1168" y="916"/>
                    </a:lnTo>
                    <a:lnTo>
                      <a:pt x="1176" y="900"/>
                    </a:lnTo>
                    <a:lnTo>
                      <a:pt x="1182" y="884"/>
                    </a:lnTo>
                    <a:lnTo>
                      <a:pt x="1188" y="868"/>
                    </a:lnTo>
                    <a:lnTo>
                      <a:pt x="1196" y="832"/>
                    </a:lnTo>
                    <a:lnTo>
                      <a:pt x="1202" y="794"/>
                    </a:lnTo>
                    <a:lnTo>
                      <a:pt x="1204" y="754"/>
                    </a:lnTo>
                    <a:lnTo>
                      <a:pt x="1204" y="712"/>
                    </a:lnTo>
                    <a:lnTo>
                      <a:pt x="1202" y="672"/>
                    </a:lnTo>
                    <a:lnTo>
                      <a:pt x="1198" y="630"/>
                    </a:lnTo>
                    <a:lnTo>
                      <a:pt x="1194" y="590"/>
                    </a:lnTo>
                    <a:lnTo>
                      <a:pt x="1182" y="516"/>
                    </a:lnTo>
                    <a:lnTo>
                      <a:pt x="1170" y="454"/>
                    </a:lnTo>
                    <a:lnTo>
                      <a:pt x="1162" y="408"/>
                    </a:lnTo>
                    <a:lnTo>
                      <a:pt x="1162" y="408"/>
                    </a:lnTo>
                    <a:lnTo>
                      <a:pt x="1160" y="388"/>
                    </a:lnTo>
                    <a:lnTo>
                      <a:pt x="1152" y="368"/>
                    </a:lnTo>
                    <a:lnTo>
                      <a:pt x="1144" y="346"/>
                    </a:lnTo>
                    <a:lnTo>
                      <a:pt x="1134" y="324"/>
                    </a:lnTo>
                    <a:lnTo>
                      <a:pt x="1108" y="276"/>
                    </a:lnTo>
                    <a:lnTo>
                      <a:pt x="1078" y="230"/>
                    </a:lnTo>
                    <a:lnTo>
                      <a:pt x="1048" y="186"/>
                    </a:lnTo>
                    <a:lnTo>
                      <a:pt x="1020" y="148"/>
                    </a:lnTo>
                    <a:lnTo>
                      <a:pt x="998" y="120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74" y="94"/>
                    </a:lnTo>
                    <a:lnTo>
                      <a:pt x="966" y="78"/>
                    </a:lnTo>
                    <a:lnTo>
                      <a:pt x="958" y="62"/>
                    </a:lnTo>
                    <a:lnTo>
                      <a:pt x="952" y="44"/>
                    </a:lnTo>
                    <a:lnTo>
                      <a:pt x="944" y="14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38" y="14"/>
                    </a:lnTo>
                    <a:lnTo>
                      <a:pt x="930" y="44"/>
                    </a:lnTo>
                    <a:lnTo>
                      <a:pt x="924" y="62"/>
                    </a:lnTo>
                    <a:lnTo>
                      <a:pt x="918" y="78"/>
                    </a:lnTo>
                    <a:lnTo>
                      <a:pt x="910" y="94"/>
                    </a:lnTo>
                    <a:lnTo>
                      <a:pt x="900" y="104"/>
                    </a:lnTo>
                    <a:lnTo>
                      <a:pt x="900" y="104"/>
                    </a:lnTo>
                    <a:lnTo>
                      <a:pt x="884" y="120"/>
                    </a:lnTo>
                    <a:lnTo>
                      <a:pt x="862" y="148"/>
                    </a:lnTo>
                    <a:lnTo>
                      <a:pt x="834" y="186"/>
                    </a:lnTo>
                    <a:lnTo>
                      <a:pt x="804" y="230"/>
                    </a:lnTo>
                    <a:lnTo>
                      <a:pt x="776" y="276"/>
                    </a:lnTo>
                    <a:lnTo>
                      <a:pt x="750" y="324"/>
                    </a:lnTo>
                    <a:lnTo>
                      <a:pt x="738" y="346"/>
                    </a:lnTo>
                    <a:lnTo>
                      <a:pt x="730" y="368"/>
                    </a:lnTo>
                    <a:lnTo>
                      <a:pt x="724" y="388"/>
                    </a:lnTo>
                    <a:lnTo>
                      <a:pt x="720" y="408"/>
                    </a:lnTo>
                    <a:lnTo>
                      <a:pt x="720" y="408"/>
                    </a:lnTo>
                    <a:lnTo>
                      <a:pt x="712" y="454"/>
                    </a:lnTo>
                    <a:lnTo>
                      <a:pt x="702" y="516"/>
                    </a:lnTo>
                    <a:lnTo>
                      <a:pt x="690" y="590"/>
                    </a:lnTo>
                    <a:lnTo>
                      <a:pt x="684" y="630"/>
                    </a:lnTo>
                    <a:lnTo>
                      <a:pt x="680" y="672"/>
                    </a:lnTo>
                    <a:lnTo>
                      <a:pt x="678" y="712"/>
                    </a:lnTo>
                    <a:lnTo>
                      <a:pt x="678" y="754"/>
                    </a:lnTo>
                    <a:lnTo>
                      <a:pt x="680" y="794"/>
                    </a:lnTo>
                    <a:lnTo>
                      <a:pt x="686" y="832"/>
                    </a:lnTo>
                    <a:lnTo>
                      <a:pt x="694" y="868"/>
                    </a:lnTo>
                    <a:lnTo>
                      <a:pt x="700" y="884"/>
                    </a:lnTo>
                    <a:lnTo>
                      <a:pt x="708" y="900"/>
                    </a:lnTo>
                    <a:lnTo>
                      <a:pt x="714" y="916"/>
                    </a:lnTo>
                    <a:lnTo>
                      <a:pt x="724" y="930"/>
                    </a:lnTo>
                    <a:lnTo>
                      <a:pt x="734" y="944"/>
                    </a:lnTo>
                    <a:lnTo>
                      <a:pt x="744" y="956"/>
                    </a:lnTo>
                    <a:lnTo>
                      <a:pt x="744" y="956"/>
                    </a:lnTo>
                    <a:lnTo>
                      <a:pt x="746" y="960"/>
                    </a:lnTo>
                    <a:lnTo>
                      <a:pt x="746" y="968"/>
                    </a:lnTo>
                    <a:lnTo>
                      <a:pt x="744" y="972"/>
                    </a:lnTo>
                    <a:lnTo>
                      <a:pt x="740" y="974"/>
                    </a:lnTo>
                    <a:lnTo>
                      <a:pt x="736" y="972"/>
                    </a:lnTo>
                    <a:lnTo>
                      <a:pt x="728" y="968"/>
                    </a:lnTo>
                    <a:lnTo>
                      <a:pt x="728" y="968"/>
                    </a:lnTo>
                    <a:lnTo>
                      <a:pt x="694" y="940"/>
                    </a:lnTo>
                    <a:lnTo>
                      <a:pt x="636" y="896"/>
                    </a:lnTo>
                    <a:lnTo>
                      <a:pt x="602" y="874"/>
                    </a:lnTo>
                    <a:lnTo>
                      <a:pt x="568" y="852"/>
                    </a:lnTo>
                    <a:lnTo>
                      <a:pt x="534" y="836"/>
                    </a:lnTo>
                    <a:lnTo>
                      <a:pt x="518" y="830"/>
                    </a:lnTo>
                    <a:lnTo>
                      <a:pt x="504" y="826"/>
                    </a:lnTo>
                    <a:lnTo>
                      <a:pt x="504" y="826"/>
                    </a:lnTo>
                    <a:lnTo>
                      <a:pt x="442" y="812"/>
                    </a:lnTo>
                    <a:lnTo>
                      <a:pt x="402" y="804"/>
                    </a:lnTo>
                    <a:lnTo>
                      <a:pt x="354" y="798"/>
                    </a:lnTo>
                    <a:lnTo>
                      <a:pt x="292" y="794"/>
                    </a:lnTo>
                    <a:lnTo>
                      <a:pt x="216" y="792"/>
                    </a:lnTo>
                    <a:lnTo>
                      <a:pt x="118" y="794"/>
                    </a:lnTo>
                    <a:lnTo>
                      <a:pt x="0" y="800"/>
                    </a:lnTo>
                    <a:lnTo>
                      <a:pt x="0" y="800"/>
                    </a:lnTo>
                    <a:lnTo>
                      <a:pt x="4" y="802"/>
                    </a:lnTo>
                    <a:lnTo>
                      <a:pt x="18" y="806"/>
                    </a:lnTo>
                    <a:lnTo>
                      <a:pt x="40" y="816"/>
                    </a:lnTo>
                    <a:lnTo>
                      <a:pt x="72" y="836"/>
                    </a:lnTo>
                    <a:lnTo>
                      <a:pt x="92" y="850"/>
                    </a:lnTo>
                    <a:lnTo>
                      <a:pt x="114" y="870"/>
                    </a:lnTo>
                    <a:lnTo>
                      <a:pt x="140" y="892"/>
                    </a:lnTo>
                    <a:lnTo>
                      <a:pt x="168" y="918"/>
                    </a:lnTo>
                    <a:lnTo>
                      <a:pt x="198" y="950"/>
                    </a:lnTo>
                    <a:lnTo>
                      <a:pt x="232" y="986"/>
                    </a:lnTo>
                    <a:lnTo>
                      <a:pt x="268" y="1028"/>
                    </a:lnTo>
                    <a:lnTo>
                      <a:pt x="306" y="1076"/>
                    </a:lnTo>
                    <a:lnTo>
                      <a:pt x="306" y="1076"/>
                    </a:lnTo>
                    <a:lnTo>
                      <a:pt x="348" y="1124"/>
                    </a:lnTo>
                    <a:lnTo>
                      <a:pt x="386" y="1162"/>
                    </a:lnTo>
                    <a:lnTo>
                      <a:pt x="424" y="1194"/>
                    </a:lnTo>
                    <a:lnTo>
                      <a:pt x="460" y="1218"/>
                    </a:lnTo>
                    <a:lnTo>
                      <a:pt x="494" y="1238"/>
                    </a:lnTo>
                    <a:lnTo>
                      <a:pt x="526" y="1250"/>
                    </a:lnTo>
                    <a:lnTo>
                      <a:pt x="556" y="1260"/>
                    </a:lnTo>
                    <a:lnTo>
                      <a:pt x="584" y="1264"/>
                    </a:lnTo>
                    <a:lnTo>
                      <a:pt x="608" y="1266"/>
                    </a:lnTo>
                    <a:lnTo>
                      <a:pt x="632" y="1266"/>
                    </a:lnTo>
                    <a:lnTo>
                      <a:pt x="650" y="1264"/>
                    </a:lnTo>
                    <a:lnTo>
                      <a:pt x="668" y="1260"/>
                    </a:lnTo>
                    <a:lnTo>
                      <a:pt x="690" y="1252"/>
                    </a:lnTo>
                    <a:lnTo>
                      <a:pt x="698" y="1248"/>
                    </a:lnTo>
                    <a:lnTo>
                      <a:pt x="698" y="1248"/>
                    </a:lnTo>
                    <a:lnTo>
                      <a:pt x="704" y="1248"/>
                    </a:lnTo>
                    <a:lnTo>
                      <a:pt x="716" y="1250"/>
                    </a:lnTo>
                    <a:lnTo>
                      <a:pt x="720" y="1252"/>
                    </a:lnTo>
                    <a:lnTo>
                      <a:pt x="720" y="1256"/>
                    </a:lnTo>
                    <a:lnTo>
                      <a:pt x="718" y="1260"/>
                    </a:lnTo>
                    <a:lnTo>
                      <a:pt x="708" y="1268"/>
                    </a:lnTo>
                    <a:lnTo>
                      <a:pt x="708" y="1268"/>
                    </a:lnTo>
                    <a:lnTo>
                      <a:pt x="686" y="1282"/>
                    </a:lnTo>
                    <a:lnTo>
                      <a:pt x="652" y="1306"/>
                    </a:lnTo>
                    <a:lnTo>
                      <a:pt x="608" y="1338"/>
                    </a:lnTo>
                    <a:lnTo>
                      <a:pt x="584" y="1360"/>
                    </a:lnTo>
                    <a:lnTo>
                      <a:pt x="558" y="1382"/>
                    </a:lnTo>
                    <a:lnTo>
                      <a:pt x="532" y="1406"/>
                    </a:lnTo>
                    <a:lnTo>
                      <a:pt x="506" y="1434"/>
                    </a:lnTo>
                    <a:lnTo>
                      <a:pt x="482" y="1462"/>
                    </a:lnTo>
                    <a:lnTo>
                      <a:pt x="458" y="1494"/>
                    </a:lnTo>
                    <a:lnTo>
                      <a:pt x="436" y="1526"/>
                    </a:lnTo>
                    <a:lnTo>
                      <a:pt x="416" y="1562"/>
                    </a:lnTo>
                    <a:lnTo>
                      <a:pt x="400" y="1598"/>
                    </a:lnTo>
                    <a:lnTo>
                      <a:pt x="386" y="1638"/>
                    </a:lnTo>
                    <a:lnTo>
                      <a:pt x="386" y="1638"/>
                    </a:lnTo>
                    <a:lnTo>
                      <a:pt x="396" y="1638"/>
                    </a:lnTo>
                    <a:lnTo>
                      <a:pt x="422" y="1638"/>
                    </a:lnTo>
                    <a:lnTo>
                      <a:pt x="460" y="1634"/>
                    </a:lnTo>
                    <a:lnTo>
                      <a:pt x="484" y="1632"/>
                    </a:lnTo>
                    <a:lnTo>
                      <a:pt x="510" y="1626"/>
                    </a:lnTo>
                    <a:lnTo>
                      <a:pt x="538" y="1620"/>
                    </a:lnTo>
                    <a:lnTo>
                      <a:pt x="568" y="1612"/>
                    </a:lnTo>
                    <a:lnTo>
                      <a:pt x="598" y="1602"/>
                    </a:lnTo>
                    <a:lnTo>
                      <a:pt x="628" y="1588"/>
                    </a:lnTo>
                    <a:lnTo>
                      <a:pt x="660" y="1572"/>
                    </a:lnTo>
                    <a:lnTo>
                      <a:pt x="690" y="1552"/>
                    </a:lnTo>
                    <a:lnTo>
                      <a:pt x="720" y="1530"/>
                    </a:lnTo>
                    <a:lnTo>
                      <a:pt x="750" y="1504"/>
                    </a:lnTo>
                    <a:lnTo>
                      <a:pt x="750" y="1504"/>
                    </a:lnTo>
                    <a:lnTo>
                      <a:pt x="752" y="1516"/>
                    </a:lnTo>
                    <a:lnTo>
                      <a:pt x="758" y="1542"/>
                    </a:lnTo>
                    <a:lnTo>
                      <a:pt x="764" y="1556"/>
                    </a:lnTo>
                    <a:lnTo>
                      <a:pt x="770" y="1566"/>
                    </a:lnTo>
                    <a:lnTo>
                      <a:pt x="774" y="1570"/>
                    </a:lnTo>
                    <a:lnTo>
                      <a:pt x="778" y="1574"/>
                    </a:lnTo>
                    <a:lnTo>
                      <a:pt x="784" y="1576"/>
                    </a:lnTo>
                    <a:lnTo>
                      <a:pt x="790" y="1576"/>
                    </a:lnTo>
                    <a:lnTo>
                      <a:pt x="790" y="1576"/>
                    </a:lnTo>
                    <a:lnTo>
                      <a:pt x="798" y="1572"/>
                    </a:lnTo>
                    <a:lnTo>
                      <a:pt x="806" y="1570"/>
                    </a:lnTo>
                    <a:lnTo>
                      <a:pt x="812" y="1564"/>
                    </a:lnTo>
                    <a:lnTo>
                      <a:pt x="816" y="1560"/>
                    </a:lnTo>
                    <a:lnTo>
                      <a:pt x="820" y="1552"/>
                    </a:lnTo>
                    <a:lnTo>
                      <a:pt x="820" y="1548"/>
                    </a:lnTo>
                    <a:lnTo>
                      <a:pt x="820" y="1548"/>
                    </a:lnTo>
                    <a:lnTo>
                      <a:pt x="828" y="1522"/>
                    </a:lnTo>
                    <a:lnTo>
                      <a:pt x="846" y="1458"/>
                    </a:lnTo>
                    <a:lnTo>
                      <a:pt x="858" y="1422"/>
                    </a:lnTo>
                    <a:lnTo>
                      <a:pt x="872" y="1386"/>
                    </a:lnTo>
                    <a:lnTo>
                      <a:pt x="888" y="1354"/>
                    </a:lnTo>
                    <a:lnTo>
                      <a:pt x="896" y="1340"/>
                    </a:lnTo>
                    <a:lnTo>
                      <a:pt x="904" y="1330"/>
                    </a:lnTo>
                    <a:lnTo>
                      <a:pt x="904" y="1330"/>
                    </a:lnTo>
                    <a:lnTo>
                      <a:pt x="904" y="1368"/>
                    </a:lnTo>
                    <a:lnTo>
                      <a:pt x="904" y="1428"/>
                    </a:lnTo>
                    <a:lnTo>
                      <a:pt x="900" y="1500"/>
                    </a:lnTo>
                    <a:lnTo>
                      <a:pt x="896" y="1540"/>
                    </a:lnTo>
                    <a:lnTo>
                      <a:pt x="892" y="1582"/>
                    </a:lnTo>
                    <a:lnTo>
                      <a:pt x="886" y="1622"/>
                    </a:lnTo>
                    <a:lnTo>
                      <a:pt x="878" y="1664"/>
                    </a:lnTo>
                    <a:lnTo>
                      <a:pt x="870" y="1702"/>
                    </a:lnTo>
                    <a:lnTo>
                      <a:pt x="858" y="1738"/>
                    </a:lnTo>
                    <a:lnTo>
                      <a:pt x="844" y="1772"/>
                    </a:lnTo>
                    <a:lnTo>
                      <a:pt x="828" y="1800"/>
                    </a:lnTo>
                    <a:lnTo>
                      <a:pt x="820" y="1814"/>
                    </a:lnTo>
                    <a:lnTo>
                      <a:pt x="810" y="1824"/>
                    </a:lnTo>
                    <a:lnTo>
                      <a:pt x="800" y="1834"/>
                    </a:lnTo>
                    <a:lnTo>
                      <a:pt x="788" y="1842"/>
                    </a:lnTo>
                    <a:lnTo>
                      <a:pt x="788" y="1842"/>
                    </a:lnTo>
                    <a:lnTo>
                      <a:pt x="784" y="1846"/>
                    </a:lnTo>
                    <a:lnTo>
                      <a:pt x="780" y="1850"/>
                    </a:lnTo>
                    <a:lnTo>
                      <a:pt x="780" y="1854"/>
                    </a:lnTo>
                    <a:lnTo>
                      <a:pt x="780" y="1858"/>
                    </a:lnTo>
                    <a:lnTo>
                      <a:pt x="784" y="1862"/>
                    </a:lnTo>
                    <a:lnTo>
                      <a:pt x="788" y="1866"/>
                    </a:lnTo>
                    <a:lnTo>
                      <a:pt x="788" y="1866"/>
                    </a:lnTo>
                    <a:lnTo>
                      <a:pt x="796" y="1872"/>
                    </a:lnTo>
                    <a:lnTo>
                      <a:pt x="806" y="1876"/>
                    </a:lnTo>
                    <a:lnTo>
                      <a:pt x="816" y="1880"/>
                    </a:lnTo>
                    <a:lnTo>
                      <a:pt x="828" y="1882"/>
                    </a:lnTo>
                    <a:lnTo>
                      <a:pt x="842" y="1882"/>
                    </a:lnTo>
                    <a:lnTo>
                      <a:pt x="858" y="1878"/>
                    </a:lnTo>
                    <a:lnTo>
                      <a:pt x="874" y="1868"/>
                    </a:lnTo>
                    <a:lnTo>
                      <a:pt x="874" y="1868"/>
                    </a:lnTo>
                    <a:lnTo>
                      <a:pt x="878" y="1866"/>
                    </a:lnTo>
                    <a:lnTo>
                      <a:pt x="884" y="1864"/>
                    </a:lnTo>
                    <a:lnTo>
                      <a:pt x="892" y="1864"/>
                    </a:lnTo>
                    <a:lnTo>
                      <a:pt x="896" y="1862"/>
                    </a:lnTo>
                    <a:lnTo>
                      <a:pt x="900" y="1860"/>
                    </a:lnTo>
                    <a:lnTo>
                      <a:pt x="904" y="1856"/>
                    </a:lnTo>
                    <a:lnTo>
                      <a:pt x="908" y="1850"/>
                    </a:lnTo>
                    <a:lnTo>
                      <a:pt x="908" y="1850"/>
                    </a:lnTo>
                    <a:lnTo>
                      <a:pt x="920" y="1822"/>
                    </a:lnTo>
                    <a:lnTo>
                      <a:pt x="932" y="1784"/>
                    </a:lnTo>
                    <a:lnTo>
                      <a:pt x="942" y="1738"/>
                    </a:lnTo>
                    <a:lnTo>
                      <a:pt x="952" y="1680"/>
                    </a:lnTo>
                    <a:lnTo>
                      <a:pt x="960" y="1610"/>
                    </a:lnTo>
                    <a:lnTo>
                      <a:pt x="968" y="1530"/>
                    </a:lnTo>
                    <a:lnTo>
                      <a:pt x="974" y="1436"/>
                    </a:lnTo>
                    <a:lnTo>
                      <a:pt x="980" y="1330"/>
                    </a:lnTo>
                    <a:lnTo>
                      <a:pt x="980" y="1330"/>
                    </a:lnTo>
                    <a:lnTo>
                      <a:pt x="988" y="1342"/>
                    </a:lnTo>
                    <a:lnTo>
                      <a:pt x="996" y="1356"/>
                    </a:lnTo>
                    <a:lnTo>
                      <a:pt x="1012" y="1388"/>
                    </a:lnTo>
                    <a:lnTo>
                      <a:pt x="1026" y="1424"/>
                    </a:lnTo>
                    <a:lnTo>
                      <a:pt x="1038" y="1460"/>
                    </a:lnTo>
                    <a:lnTo>
                      <a:pt x="1056" y="1522"/>
                    </a:lnTo>
                    <a:lnTo>
                      <a:pt x="1062" y="1548"/>
                    </a:lnTo>
                    <a:lnTo>
                      <a:pt x="1062" y="1548"/>
                    </a:lnTo>
                    <a:lnTo>
                      <a:pt x="1062" y="1552"/>
                    </a:lnTo>
                    <a:lnTo>
                      <a:pt x="1066" y="1560"/>
                    </a:lnTo>
                    <a:lnTo>
                      <a:pt x="1070" y="1564"/>
                    </a:lnTo>
                    <a:lnTo>
                      <a:pt x="1076" y="1570"/>
                    </a:lnTo>
                    <a:lnTo>
                      <a:pt x="1084" y="1572"/>
                    </a:lnTo>
                    <a:lnTo>
                      <a:pt x="1094" y="1576"/>
                    </a:lnTo>
                    <a:lnTo>
                      <a:pt x="1094" y="1576"/>
                    </a:lnTo>
                    <a:lnTo>
                      <a:pt x="1100" y="1576"/>
                    </a:lnTo>
                    <a:lnTo>
                      <a:pt x="1104" y="1574"/>
                    </a:lnTo>
                    <a:lnTo>
                      <a:pt x="1108" y="1570"/>
                    </a:lnTo>
                    <a:lnTo>
                      <a:pt x="1112" y="1566"/>
                    </a:lnTo>
                    <a:lnTo>
                      <a:pt x="1120" y="1556"/>
                    </a:lnTo>
                    <a:lnTo>
                      <a:pt x="1124" y="1542"/>
                    </a:lnTo>
                    <a:lnTo>
                      <a:pt x="1132" y="1516"/>
                    </a:lnTo>
                    <a:lnTo>
                      <a:pt x="1134" y="1504"/>
                    </a:lnTo>
                    <a:lnTo>
                      <a:pt x="1134" y="1504"/>
                    </a:lnTo>
                    <a:lnTo>
                      <a:pt x="1162" y="1530"/>
                    </a:lnTo>
                    <a:lnTo>
                      <a:pt x="1192" y="1552"/>
                    </a:lnTo>
                    <a:lnTo>
                      <a:pt x="1224" y="1572"/>
                    </a:lnTo>
                    <a:lnTo>
                      <a:pt x="1254" y="1588"/>
                    </a:lnTo>
                    <a:lnTo>
                      <a:pt x="1286" y="1602"/>
                    </a:lnTo>
                    <a:lnTo>
                      <a:pt x="1316" y="1612"/>
                    </a:lnTo>
                    <a:lnTo>
                      <a:pt x="1344" y="1620"/>
                    </a:lnTo>
                    <a:lnTo>
                      <a:pt x="1372" y="1626"/>
                    </a:lnTo>
                    <a:lnTo>
                      <a:pt x="1398" y="1632"/>
                    </a:lnTo>
                    <a:lnTo>
                      <a:pt x="1422" y="1634"/>
                    </a:lnTo>
                    <a:lnTo>
                      <a:pt x="1462" y="1638"/>
                    </a:lnTo>
                    <a:lnTo>
                      <a:pt x="1488" y="1638"/>
                    </a:lnTo>
                    <a:lnTo>
                      <a:pt x="1498" y="1638"/>
                    </a:lnTo>
                    <a:lnTo>
                      <a:pt x="1498" y="1638"/>
                    </a:lnTo>
                    <a:lnTo>
                      <a:pt x="1484" y="1598"/>
                    </a:lnTo>
                    <a:lnTo>
                      <a:pt x="1466" y="1562"/>
                    </a:lnTo>
                    <a:lnTo>
                      <a:pt x="1446" y="1526"/>
                    </a:lnTo>
                    <a:lnTo>
                      <a:pt x="1424" y="1494"/>
                    </a:lnTo>
                    <a:lnTo>
                      <a:pt x="1402" y="1462"/>
                    </a:lnTo>
                    <a:lnTo>
                      <a:pt x="1376" y="1434"/>
                    </a:lnTo>
                    <a:lnTo>
                      <a:pt x="1350" y="1406"/>
                    </a:lnTo>
                    <a:lnTo>
                      <a:pt x="1326" y="1382"/>
                    </a:lnTo>
                    <a:lnTo>
                      <a:pt x="1300" y="1360"/>
                    </a:lnTo>
                    <a:lnTo>
                      <a:pt x="1276" y="1338"/>
                    </a:lnTo>
                    <a:lnTo>
                      <a:pt x="1230" y="1306"/>
                    </a:lnTo>
                    <a:lnTo>
                      <a:pt x="1196" y="1282"/>
                    </a:lnTo>
                    <a:lnTo>
                      <a:pt x="1176" y="1268"/>
                    </a:lnTo>
                    <a:lnTo>
                      <a:pt x="1176" y="1268"/>
                    </a:lnTo>
                    <a:lnTo>
                      <a:pt x="1166" y="1260"/>
                    </a:lnTo>
                    <a:lnTo>
                      <a:pt x="1162" y="1256"/>
                    </a:lnTo>
                    <a:lnTo>
                      <a:pt x="1164" y="1252"/>
                    </a:lnTo>
                    <a:lnTo>
                      <a:pt x="1168" y="1250"/>
                    </a:lnTo>
                    <a:lnTo>
                      <a:pt x="1178" y="1248"/>
                    </a:lnTo>
                    <a:lnTo>
                      <a:pt x="1184" y="1248"/>
                    </a:lnTo>
                    <a:lnTo>
                      <a:pt x="1184" y="1248"/>
                    </a:lnTo>
                    <a:lnTo>
                      <a:pt x="1192" y="1252"/>
                    </a:lnTo>
                    <a:lnTo>
                      <a:pt x="1216" y="1260"/>
                    </a:lnTo>
                    <a:lnTo>
                      <a:pt x="1232" y="1264"/>
                    </a:lnTo>
                    <a:lnTo>
                      <a:pt x="1252" y="1266"/>
                    </a:lnTo>
                    <a:lnTo>
                      <a:pt x="1274" y="1266"/>
                    </a:lnTo>
                    <a:lnTo>
                      <a:pt x="1300" y="1264"/>
                    </a:lnTo>
                    <a:lnTo>
                      <a:pt x="1328" y="1260"/>
                    </a:lnTo>
                    <a:lnTo>
                      <a:pt x="1358" y="1250"/>
                    </a:lnTo>
                    <a:lnTo>
                      <a:pt x="1390" y="1238"/>
                    </a:lnTo>
                    <a:lnTo>
                      <a:pt x="1424" y="1218"/>
                    </a:lnTo>
                    <a:lnTo>
                      <a:pt x="1460" y="1194"/>
                    </a:lnTo>
                    <a:lnTo>
                      <a:pt x="1498" y="1162"/>
                    </a:lnTo>
                    <a:lnTo>
                      <a:pt x="1536" y="1124"/>
                    </a:lnTo>
                    <a:lnTo>
                      <a:pt x="1576" y="1076"/>
                    </a:lnTo>
                    <a:lnTo>
                      <a:pt x="1576" y="1076"/>
                    </a:lnTo>
                    <a:lnTo>
                      <a:pt x="1616" y="1028"/>
                    </a:lnTo>
                    <a:lnTo>
                      <a:pt x="1652" y="986"/>
                    </a:lnTo>
                    <a:lnTo>
                      <a:pt x="1684" y="950"/>
                    </a:lnTo>
                    <a:lnTo>
                      <a:pt x="1716" y="918"/>
                    </a:lnTo>
                    <a:lnTo>
                      <a:pt x="1744" y="892"/>
                    </a:lnTo>
                    <a:lnTo>
                      <a:pt x="1768" y="870"/>
                    </a:lnTo>
                    <a:lnTo>
                      <a:pt x="1790" y="850"/>
                    </a:lnTo>
                    <a:lnTo>
                      <a:pt x="1810" y="836"/>
                    </a:lnTo>
                    <a:lnTo>
                      <a:pt x="1844" y="816"/>
                    </a:lnTo>
                    <a:lnTo>
                      <a:pt x="1866" y="806"/>
                    </a:lnTo>
                    <a:lnTo>
                      <a:pt x="1880" y="802"/>
                    </a:lnTo>
                    <a:lnTo>
                      <a:pt x="1884" y="800"/>
                    </a:lnTo>
                    <a:lnTo>
                      <a:pt x="1884" y="800"/>
                    </a:lnTo>
                    <a:lnTo>
                      <a:pt x="1764" y="794"/>
                    </a:lnTo>
                    <a:lnTo>
                      <a:pt x="1668" y="792"/>
                    </a:lnTo>
                    <a:lnTo>
                      <a:pt x="1590" y="794"/>
                    </a:lnTo>
                    <a:lnTo>
                      <a:pt x="1528" y="798"/>
                    </a:lnTo>
                    <a:lnTo>
                      <a:pt x="1480" y="804"/>
                    </a:lnTo>
                    <a:lnTo>
                      <a:pt x="1442" y="812"/>
                    </a:lnTo>
                    <a:lnTo>
                      <a:pt x="1380" y="826"/>
                    </a:lnTo>
                    <a:lnTo>
                      <a:pt x="1380" y="826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2"/>
              <p:cNvSpPr>
                <a:spLocks noChangeAspect="1"/>
              </p:cNvSpPr>
              <p:nvPr/>
            </p:nvSpPr>
            <p:spPr bwMode="auto">
              <a:xfrm rot="6220444">
                <a:off x="7291403" y="1558152"/>
                <a:ext cx="570505" cy="1349733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6"/>
              <p:cNvSpPr>
                <a:spLocks noChangeAspect="1"/>
              </p:cNvSpPr>
              <p:nvPr/>
            </p:nvSpPr>
            <p:spPr bwMode="auto">
              <a:xfrm rot="6533397">
                <a:off x="7959862" y="4914145"/>
                <a:ext cx="854656" cy="1307334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0"/>
              <p:cNvSpPr>
                <a:spLocks noChangeAspect="1"/>
              </p:cNvSpPr>
              <p:nvPr/>
            </p:nvSpPr>
            <p:spPr bwMode="auto">
              <a:xfrm rot="7604267">
                <a:off x="7426592" y="5451070"/>
                <a:ext cx="795973" cy="1524580"/>
              </a:xfrm>
              <a:custGeom>
                <a:avLst/>
                <a:gdLst/>
                <a:ahLst/>
                <a:cxnLst>
                  <a:cxn ang="0">
                    <a:pos x="846" y="504"/>
                  </a:cxn>
                  <a:cxn ang="0">
                    <a:pos x="764" y="522"/>
                  </a:cxn>
                  <a:cxn ang="0">
                    <a:pos x="702" y="500"/>
                  </a:cxn>
                  <a:cxn ang="0">
                    <a:pos x="660" y="452"/>
                  </a:cxn>
                  <a:cxn ang="0">
                    <a:pos x="620" y="326"/>
                  </a:cxn>
                  <a:cxn ang="0">
                    <a:pos x="612" y="232"/>
                  </a:cxn>
                  <a:cxn ang="0">
                    <a:pos x="556" y="198"/>
                  </a:cxn>
                  <a:cxn ang="0">
                    <a:pos x="474" y="96"/>
                  </a:cxn>
                  <a:cxn ang="0">
                    <a:pos x="422" y="0"/>
                  </a:cxn>
                  <a:cxn ang="0">
                    <a:pos x="368" y="114"/>
                  </a:cxn>
                  <a:cxn ang="0">
                    <a:pos x="300" y="214"/>
                  </a:cxn>
                  <a:cxn ang="0">
                    <a:pos x="256" y="244"/>
                  </a:cxn>
                  <a:cxn ang="0">
                    <a:pos x="256" y="370"/>
                  </a:cxn>
                  <a:cxn ang="0">
                    <a:pos x="226" y="484"/>
                  </a:cxn>
                  <a:cxn ang="0">
                    <a:pos x="184" y="530"/>
                  </a:cxn>
                  <a:cxn ang="0">
                    <a:pos x="120" y="550"/>
                  </a:cxn>
                  <a:cxn ang="0">
                    <a:pos x="28" y="530"/>
                  </a:cxn>
                  <a:cxn ang="0">
                    <a:pos x="60" y="602"/>
                  </a:cxn>
                  <a:cxn ang="0">
                    <a:pos x="166" y="772"/>
                  </a:cxn>
                  <a:cxn ang="0">
                    <a:pos x="204" y="874"/>
                  </a:cxn>
                  <a:cxn ang="0">
                    <a:pos x="194" y="930"/>
                  </a:cxn>
                  <a:cxn ang="0">
                    <a:pos x="136" y="948"/>
                  </a:cxn>
                  <a:cxn ang="0">
                    <a:pos x="50" y="928"/>
                  </a:cxn>
                  <a:cxn ang="0">
                    <a:pos x="48" y="964"/>
                  </a:cxn>
                  <a:cxn ang="0">
                    <a:pos x="74" y="1006"/>
                  </a:cxn>
                  <a:cxn ang="0">
                    <a:pos x="144" y="1062"/>
                  </a:cxn>
                  <a:cxn ang="0">
                    <a:pos x="290" y="1168"/>
                  </a:cxn>
                  <a:cxn ang="0">
                    <a:pos x="418" y="1298"/>
                  </a:cxn>
                  <a:cxn ang="0">
                    <a:pos x="474" y="1394"/>
                  </a:cxn>
                  <a:cxn ang="0">
                    <a:pos x="468" y="1514"/>
                  </a:cxn>
                  <a:cxn ang="0">
                    <a:pos x="438" y="1640"/>
                  </a:cxn>
                  <a:cxn ang="0">
                    <a:pos x="398" y="1694"/>
                  </a:cxn>
                  <a:cxn ang="0">
                    <a:pos x="394" y="1704"/>
                  </a:cxn>
                  <a:cxn ang="0">
                    <a:pos x="416" y="1718"/>
                  </a:cxn>
                  <a:cxn ang="0">
                    <a:pos x="456" y="1712"/>
                  </a:cxn>
                  <a:cxn ang="0">
                    <a:pos x="472" y="1706"/>
                  </a:cxn>
                  <a:cxn ang="0">
                    <a:pos x="492" y="1662"/>
                  </a:cxn>
                  <a:cxn ang="0">
                    <a:pos x="512" y="1528"/>
                  </a:cxn>
                  <a:cxn ang="0">
                    <a:pos x="536" y="1370"/>
                  </a:cxn>
                  <a:cxn ang="0">
                    <a:pos x="594" y="1262"/>
                  </a:cxn>
                  <a:cxn ang="0">
                    <a:pos x="724" y="1116"/>
                  </a:cxn>
                  <a:cxn ang="0">
                    <a:pos x="838" y="1014"/>
                  </a:cxn>
                  <a:cxn ang="0">
                    <a:pos x="884" y="942"/>
                  </a:cxn>
                  <a:cxn ang="0">
                    <a:pos x="890" y="884"/>
                  </a:cxn>
                  <a:cxn ang="0">
                    <a:pos x="874" y="836"/>
                  </a:cxn>
                  <a:cxn ang="0">
                    <a:pos x="792" y="866"/>
                  </a:cxn>
                  <a:cxn ang="0">
                    <a:pos x="732" y="860"/>
                  </a:cxn>
                  <a:cxn ang="0">
                    <a:pos x="720" y="814"/>
                  </a:cxn>
                  <a:cxn ang="0">
                    <a:pos x="752" y="720"/>
                  </a:cxn>
                  <a:cxn ang="0">
                    <a:pos x="844" y="556"/>
                  </a:cxn>
                </a:cxnLst>
                <a:rect l="0" t="0" r="r" b="b"/>
                <a:pathLst>
                  <a:path w="898" h="1720">
                    <a:moveTo>
                      <a:pt x="898" y="476"/>
                    </a:moveTo>
                    <a:lnTo>
                      <a:pt x="898" y="476"/>
                    </a:lnTo>
                    <a:lnTo>
                      <a:pt x="872" y="492"/>
                    </a:lnTo>
                    <a:lnTo>
                      <a:pt x="846" y="504"/>
                    </a:lnTo>
                    <a:lnTo>
                      <a:pt x="824" y="512"/>
                    </a:lnTo>
                    <a:lnTo>
                      <a:pt x="802" y="518"/>
                    </a:lnTo>
                    <a:lnTo>
                      <a:pt x="782" y="520"/>
                    </a:lnTo>
                    <a:lnTo>
                      <a:pt x="764" y="522"/>
                    </a:lnTo>
                    <a:lnTo>
                      <a:pt x="746" y="520"/>
                    </a:lnTo>
                    <a:lnTo>
                      <a:pt x="730" y="514"/>
                    </a:lnTo>
                    <a:lnTo>
                      <a:pt x="716" y="508"/>
                    </a:lnTo>
                    <a:lnTo>
                      <a:pt x="702" y="500"/>
                    </a:lnTo>
                    <a:lnTo>
                      <a:pt x="690" y="490"/>
                    </a:lnTo>
                    <a:lnTo>
                      <a:pt x="680" y="480"/>
                    </a:lnTo>
                    <a:lnTo>
                      <a:pt x="670" y="466"/>
                    </a:lnTo>
                    <a:lnTo>
                      <a:pt x="660" y="452"/>
                    </a:lnTo>
                    <a:lnTo>
                      <a:pt x="646" y="422"/>
                    </a:lnTo>
                    <a:lnTo>
                      <a:pt x="634" y="390"/>
                    </a:lnTo>
                    <a:lnTo>
                      <a:pt x="626" y="358"/>
                    </a:lnTo>
                    <a:lnTo>
                      <a:pt x="620" y="326"/>
                    </a:lnTo>
                    <a:lnTo>
                      <a:pt x="616" y="296"/>
                    </a:lnTo>
                    <a:lnTo>
                      <a:pt x="612" y="250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598" y="228"/>
                    </a:lnTo>
                    <a:lnTo>
                      <a:pt x="584" y="222"/>
                    </a:lnTo>
                    <a:lnTo>
                      <a:pt x="570" y="210"/>
                    </a:lnTo>
                    <a:lnTo>
                      <a:pt x="556" y="198"/>
                    </a:lnTo>
                    <a:lnTo>
                      <a:pt x="540" y="184"/>
                    </a:lnTo>
                    <a:lnTo>
                      <a:pt x="526" y="168"/>
                    </a:lnTo>
                    <a:lnTo>
                      <a:pt x="498" y="132"/>
                    </a:lnTo>
                    <a:lnTo>
                      <a:pt x="474" y="96"/>
                    </a:lnTo>
                    <a:lnTo>
                      <a:pt x="452" y="62"/>
                    </a:lnTo>
                    <a:lnTo>
                      <a:pt x="424" y="14"/>
                    </a:lnTo>
                    <a:lnTo>
                      <a:pt x="424" y="14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06" y="34"/>
                    </a:lnTo>
                    <a:lnTo>
                      <a:pt x="390" y="70"/>
                    </a:lnTo>
                    <a:lnTo>
                      <a:pt x="368" y="114"/>
                    </a:lnTo>
                    <a:lnTo>
                      <a:pt x="342" y="156"/>
                    </a:lnTo>
                    <a:lnTo>
                      <a:pt x="328" y="178"/>
                    </a:lnTo>
                    <a:lnTo>
                      <a:pt x="314" y="196"/>
                    </a:lnTo>
                    <a:lnTo>
                      <a:pt x="300" y="214"/>
                    </a:lnTo>
                    <a:lnTo>
                      <a:pt x="286" y="228"/>
                    </a:lnTo>
                    <a:lnTo>
                      <a:pt x="270" y="238"/>
                    </a:lnTo>
                    <a:lnTo>
                      <a:pt x="256" y="244"/>
                    </a:lnTo>
                    <a:lnTo>
                      <a:pt x="256" y="244"/>
                    </a:lnTo>
                    <a:lnTo>
                      <a:pt x="258" y="262"/>
                    </a:lnTo>
                    <a:lnTo>
                      <a:pt x="260" y="308"/>
                    </a:lnTo>
                    <a:lnTo>
                      <a:pt x="260" y="338"/>
                    </a:lnTo>
                    <a:lnTo>
                      <a:pt x="256" y="370"/>
                    </a:lnTo>
                    <a:lnTo>
                      <a:pt x="252" y="404"/>
                    </a:lnTo>
                    <a:lnTo>
                      <a:pt x="244" y="438"/>
                    </a:lnTo>
                    <a:lnTo>
                      <a:pt x="234" y="468"/>
                    </a:lnTo>
                    <a:lnTo>
                      <a:pt x="226" y="484"/>
                    </a:lnTo>
                    <a:lnTo>
                      <a:pt x="218" y="496"/>
                    </a:lnTo>
                    <a:lnTo>
                      <a:pt x="208" y="510"/>
                    </a:lnTo>
                    <a:lnTo>
                      <a:pt x="198" y="520"/>
                    </a:lnTo>
                    <a:lnTo>
                      <a:pt x="184" y="530"/>
                    </a:lnTo>
                    <a:lnTo>
                      <a:pt x="172" y="538"/>
                    </a:lnTo>
                    <a:lnTo>
                      <a:pt x="156" y="544"/>
                    </a:lnTo>
                    <a:lnTo>
                      <a:pt x="140" y="548"/>
                    </a:lnTo>
                    <a:lnTo>
                      <a:pt x="120" y="550"/>
                    </a:lnTo>
                    <a:lnTo>
                      <a:pt x="100" y="550"/>
                    </a:lnTo>
                    <a:lnTo>
                      <a:pt x="78" y="546"/>
                    </a:lnTo>
                    <a:lnTo>
                      <a:pt x="54" y="540"/>
                    </a:lnTo>
                    <a:lnTo>
                      <a:pt x="28" y="530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8" y="542"/>
                    </a:lnTo>
                    <a:lnTo>
                      <a:pt x="60" y="602"/>
                    </a:lnTo>
                    <a:lnTo>
                      <a:pt x="88" y="640"/>
                    </a:lnTo>
                    <a:lnTo>
                      <a:pt x="116" y="682"/>
                    </a:lnTo>
                    <a:lnTo>
                      <a:pt x="142" y="728"/>
                    </a:lnTo>
                    <a:lnTo>
                      <a:pt x="166" y="772"/>
                    </a:lnTo>
                    <a:lnTo>
                      <a:pt x="186" y="816"/>
                    </a:lnTo>
                    <a:lnTo>
                      <a:pt x="194" y="836"/>
                    </a:lnTo>
                    <a:lnTo>
                      <a:pt x="200" y="856"/>
                    </a:lnTo>
                    <a:lnTo>
                      <a:pt x="204" y="874"/>
                    </a:lnTo>
                    <a:lnTo>
                      <a:pt x="206" y="892"/>
                    </a:lnTo>
                    <a:lnTo>
                      <a:pt x="204" y="906"/>
                    </a:lnTo>
                    <a:lnTo>
                      <a:pt x="202" y="920"/>
                    </a:lnTo>
                    <a:lnTo>
                      <a:pt x="194" y="930"/>
                    </a:lnTo>
                    <a:lnTo>
                      <a:pt x="186" y="940"/>
                    </a:lnTo>
                    <a:lnTo>
                      <a:pt x="172" y="946"/>
                    </a:lnTo>
                    <a:lnTo>
                      <a:pt x="156" y="948"/>
                    </a:lnTo>
                    <a:lnTo>
                      <a:pt x="136" y="948"/>
                    </a:lnTo>
                    <a:lnTo>
                      <a:pt x="112" y="946"/>
                    </a:lnTo>
                    <a:lnTo>
                      <a:pt x="82" y="940"/>
                    </a:lnTo>
                    <a:lnTo>
                      <a:pt x="50" y="928"/>
                    </a:lnTo>
                    <a:lnTo>
                      <a:pt x="50" y="928"/>
                    </a:lnTo>
                    <a:lnTo>
                      <a:pt x="48" y="932"/>
                    </a:lnTo>
                    <a:lnTo>
                      <a:pt x="46" y="938"/>
                    </a:lnTo>
                    <a:lnTo>
                      <a:pt x="44" y="948"/>
                    </a:lnTo>
                    <a:lnTo>
                      <a:pt x="48" y="964"/>
                    </a:lnTo>
                    <a:lnTo>
                      <a:pt x="52" y="972"/>
                    </a:lnTo>
                    <a:lnTo>
                      <a:pt x="56" y="982"/>
                    </a:lnTo>
                    <a:lnTo>
                      <a:pt x="64" y="994"/>
                    </a:lnTo>
                    <a:lnTo>
                      <a:pt x="74" y="1006"/>
                    </a:lnTo>
                    <a:lnTo>
                      <a:pt x="86" y="1018"/>
                    </a:lnTo>
                    <a:lnTo>
                      <a:pt x="102" y="1032"/>
                    </a:lnTo>
                    <a:lnTo>
                      <a:pt x="122" y="1046"/>
                    </a:lnTo>
                    <a:lnTo>
                      <a:pt x="144" y="1062"/>
                    </a:lnTo>
                    <a:lnTo>
                      <a:pt x="144" y="1062"/>
                    </a:lnTo>
                    <a:lnTo>
                      <a:pt x="192" y="1094"/>
                    </a:lnTo>
                    <a:lnTo>
                      <a:pt x="240" y="1130"/>
                    </a:lnTo>
                    <a:lnTo>
                      <a:pt x="290" y="1168"/>
                    </a:lnTo>
                    <a:lnTo>
                      <a:pt x="336" y="1208"/>
                    </a:lnTo>
                    <a:lnTo>
                      <a:pt x="380" y="1252"/>
                    </a:lnTo>
                    <a:lnTo>
                      <a:pt x="400" y="1274"/>
                    </a:lnTo>
                    <a:lnTo>
                      <a:pt x="418" y="1298"/>
                    </a:lnTo>
                    <a:lnTo>
                      <a:pt x="436" y="1320"/>
                    </a:lnTo>
                    <a:lnTo>
                      <a:pt x="450" y="1344"/>
                    </a:lnTo>
                    <a:lnTo>
                      <a:pt x="464" y="1370"/>
                    </a:lnTo>
                    <a:lnTo>
                      <a:pt x="474" y="1394"/>
                    </a:lnTo>
                    <a:lnTo>
                      <a:pt x="474" y="1394"/>
                    </a:lnTo>
                    <a:lnTo>
                      <a:pt x="474" y="1428"/>
                    </a:lnTo>
                    <a:lnTo>
                      <a:pt x="472" y="1470"/>
                    </a:lnTo>
                    <a:lnTo>
                      <a:pt x="468" y="1514"/>
                    </a:lnTo>
                    <a:lnTo>
                      <a:pt x="462" y="1558"/>
                    </a:lnTo>
                    <a:lnTo>
                      <a:pt x="452" y="1602"/>
                    </a:lnTo>
                    <a:lnTo>
                      <a:pt x="446" y="1622"/>
                    </a:lnTo>
                    <a:lnTo>
                      <a:pt x="438" y="1640"/>
                    </a:lnTo>
                    <a:lnTo>
                      <a:pt x="430" y="1658"/>
                    </a:lnTo>
                    <a:lnTo>
                      <a:pt x="422" y="1672"/>
                    </a:lnTo>
                    <a:lnTo>
                      <a:pt x="410" y="1686"/>
                    </a:lnTo>
                    <a:lnTo>
                      <a:pt x="398" y="1694"/>
                    </a:lnTo>
                    <a:lnTo>
                      <a:pt x="398" y="1694"/>
                    </a:lnTo>
                    <a:lnTo>
                      <a:pt x="396" y="1696"/>
                    </a:lnTo>
                    <a:lnTo>
                      <a:pt x="394" y="1700"/>
                    </a:lnTo>
                    <a:lnTo>
                      <a:pt x="394" y="1704"/>
                    </a:lnTo>
                    <a:lnTo>
                      <a:pt x="398" y="1710"/>
                    </a:lnTo>
                    <a:lnTo>
                      <a:pt x="398" y="1710"/>
                    </a:lnTo>
                    <a:lnTo>
                      <a:pt x="404" y="1714"/>
                    </a:lnTo>
                    <a:lnTo>
                      <a:pt x="416" y="1718"/>
                    </a:lnTo>
                    <a:lnTo>
                      <a:pt x="424" y="1720"/>
                    </a:lnTo>
                    <a:lnTo>
                      <a:pt x="434" y="1720"/>
                    </a:lnTo>
                    <a:lnTo>
                      <a:pt x="444" y="1718"/>
                    </a:lnTo>
                    <a:lnTo>
                      <a:pt x="456" y="1712"/>
                    </a:lnTo>
                    <a:lnTo>
                      <a:pt x="456" y="1712"/>
                    </a:lnTo>
                    <a:lnTo>
                      <a:pt x="460" y="1708"/>
                    </a:lnTo>
                    <a:lnTo>
                      <a:pt x="466" y="1708"/>
                    </a:lnTo>
                    <a:lnTo>
                      <a:pt x="472" y="1706"/>
                    </a:lnTo>
                    <a:lnTo>
                      <a:pt x="478" y="1698"/>
                    </a:lnTo>
                    <a:lnTo>
                      <a:pt x="478" y="1698"/>
                    </a:lnTo>
                    <a:lnTo>
                      <a:pt x="484" y="1684"/>
                    </a:lnTo>
                    <a:lnTo>
                      <a:pt x="492" y="1662"/>
                    </a:lnTo>
                    <a:lnTo>
                      <a:pt x="498" y="1638"/>
                    </a:lnTo>
                    <a:lnTo>
                      <a:pt x="502" y="1606"/>
                    </a:lnTo>
                    <a:lnTo>
                      <a:pt x="508" y="1570"/>
                    </a:lnTo>
                    <a:lnTo>
                      <a:pt x="512" y="1528"/>
                    </a:lnTo>
                    <a:lnTo>
                      <a:pt x="520" y="1426"/>
                    </a:lnTo>
                    <a:lnTo>
                      <a:pt x="520" y="1426"/>
                    </a:lnTo>
                    <a:lnTo>
                      <a:pt x="526" y="1398"/>
                    </a:lnTo>
                    <a:lnTo>
                      <a:pt x="536" y="1370"/>
                    </a:lnTo>
                    <a:lnTo>
                      <a:pt x="546" y="1344"/>
                    </a:lnTo>
                    <a:lnTo>
                      <a:pt x="560" y="1316"/>
                    </a:lnTo>
                    <a:lnTo>
                      <a:pt x="576" y="1290"/>
                    </a:lnTo>
                    <a:lnTo>
                      <a:pt x="594" y="1262"/>
                    </a:lnTo>
                    <a:lnTo>
                      <a:pt x="612" y="1236"/>
                    </a:lnTo>
                    <a:lnTo>
                      <a:pt x="632" y="1212"/>
                    </a:lnTo>
                    <a:lnTo>
                      <a:pt x="676" y="1162"/>
                    </a:lnTo>
                    <a:lnTo>
                      <a:pt x="724" y="1116"/>
                    </a:lnTo>
                    <a:lnTo>
                      <a:pt x="770" y="1072"/>
                    </a:lnTo>
                    <a:lnTo>
                      <a:pt x="816" y="1032"/>
                    </a:lnTo>
                    <a:lnTo>
                      <a:pt x="816" y="1032"/>
                    </a:lnTo>
                    <a:lnTo>
                      <a:pt x="838" y="1014"/>
                    </a:lnTo>
                    <a:lnTo>
                      <a:pt x="854" y="996"/>
                    </a:lnTo>
                    <a:lnTo>
                      <a:pt x="866" y="978"/>
                    </a:lnTo>
                    <a:lnTo>
                      <a:pt x="876" y="960"/>
                    </a:lnTo>
                    <a:lnTo>
                      <a:pt x="884" y="942"/>
                    </a:lnTo>
                    <a:lnTo>
                      <a:pt x="888" y="926"/>
                    </a:lnTo>
                    <a:lnTo>
                      <a:pt x="890" y="910"/>
                    </a:lnTo>
                    <a:lnTo>
                      <a:pt x="890" y="896"/>
                    </a:lnTo>
                    <a:lnTo>
                      <a:pt x="890" y="884"/>
                    </a:lnTo>
                    <a:lnTo>
                      <a:pt x="888" y="872"/>
                    </a:lnTo>
                    <a:lnTo>
                      <a:pt x="882" y="852"/>
                    </a:lnTo>
                    <a:lnTo>
                      <a:pt x="876" y="840"/>
                    </a:lnTo>
                    <a:lnTo>
                      <a:pt x="874" y="836"/>
                    </a:lnTo>
                    <a:lnTo>
                      <a:pt x="874" y="836"/>
                    </a:lnTo>
                    <a:lnTo>
                      <a:pt x="842" y="850"/>
                    </a:lnTo>
                    <a:lnTo>
                      <a:pt x="816" y="860"/>
                    </a:lnTo>
                    <a:lnTo>
                      <a:pt x="792" y="866"/>
                    </a:lnTo>
                    <a:lnTo>
                      <a:pt x="772" y="870"/>
                    </a:lnTo>
                    <a:lnTo>
                      <a:pt x="756" y="870"/>
                    </a:lnTo>
                    <a:lnTo>
                      <a:pt x="742" y="866"/>
                    </a:lnTo>
                    <a:lnTo>
                      <a:pt x="732" y="860"/>
                    </a:lnTo>
                    <a:lnTo>
                      <a:pt x="726" y="852"/>
                    </a:lnTo>
                    <a:lnTo>
                      <a:pt x="722" y="842"/>
                    </a:lnTo>
                    <a:lnTo>
                      <a:pt x="720" y="828"/>
                    </a:lnTo>
                    <a:lnTo>
                      <a:pt x="720" y="814"/>
                    </a:lnTo>
                    <a:lnTo>
                      <a:pt x="724" y="798"/>
                    </a:lnTo>
                    <a:lnTo>
                      <a:pt x="728" y="780"/>
                    </a:lnTo>
                    <a:lnTo>
                      <a:pt x="734" y="760"/>
                    </a:lnTo>
                    <a:lnTo>
                      <a:pt x="752" y="720"/>
                    </a:lnTo>
                    <a:lnTo>
                      <a:pt x="772" y="678"/>
                    </a:lnTo>
                    <a:lnTo>
                      <a:pt x="796" y="636"/>
                    </a:lnTo>
                    <a:lnTo>
                      <a:pt x="820" y="594"/>
                    </a:lnTo>
                    <a:lnTo>
                      <a:pt x="844" y="556"/>
                    </a:lnTo>
                    <a:lnTo>
                      <a:pt x="882" y="498"/>
                    </a:lnTo>
                    <a:lnTo>
                      <a:pt x="898" y="476"/>
                    </a:lnTo>
                    <a:lnTo>
                      <a:pt x="898" y="476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" name="Group 189"/>
            <p:cNvGrpSpPr/>
            <p:nvPr/>
          </p:nvGrpSpPr>
          <p:grpSpPr>
            <a:xfrm>
              <a:off x="1" y="189385"/>
              <a:ext cx="9143999" cy="6668614"/>
              <a:chOff x="1" y="189385"/>
              <a:chExt cx="9143999" cy="6668614"/>
            </a:xfrm>
          </p:grpSpPr>
          <p:sp>
            <p:nvSpPr>
              <p:cNvPr id="82" name="Freeform 12"/>
              <p:cNvSpPr>
                <a:spLocks noChangeAspect="1"/>
              </p:cNvSpPr>
              <p:nvPr/>
            </p:nvSpPr>
            <p:spPr bwMode="auto">
              <a:xfrm rot="19954067">
                <a:off x="7722899" y="3726444"/>
                <a:ext cx="934359" cy="972946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0"/>
              <p:cNvSpPr>
                <a:spLocks noChangeAspect="1"/>
              </p:cNvSpPr>
              <p:nvPr/>
            </p:nvSpPr>
            <p:spPr bwMode="auto">
              <a:xfrm rot="12859877">
                <a:off x="6911677" y="5192992"/>
                <a:ext cx="658602" cy="1261468"/>
              </a:xfrm>
              <a:custGeom>
                <a:avLst/>
                <a:gdLst/>
                <a:ahLst/>
                <a:cxnLst>
                  <a:cxn ang="0">
                    <a:pos x="846" y="504"/>
                  </a:cxn>
                  <a:cxn ang="0">
                    <a:pos x="764" y="522"/>
                  </a:cxn>
                  <a:cxn ang="0">
                    <a:pos x="702" y="500"/>
                  </a:cxn>
                  <a:cxn ang="0">
                    <a:pos x="660" y="452"/>
                  </a:cxn>
                  <a:cxn ang="0">
                    <a:pos x="620" y="326"/>
                  </a:cxn>
                  <a:cxn ang="0">
                    <a:pos x="612" y="232"/>
                  </a:cxn>
                  <a:cxn ang="0">
                    <a:pos x="556" y="198"/>
                  </a:cxn>
                  <a:cxn ang="0">
                    <a:pos x="474" y="96"/>
                  </a:cxn>
                  <a:cxn ang="0">
                    <a:pos x="422" y="0"/>
                  </a:cxn>
                  <a:cxn ang="0">
                    <a:pos x="368" y="114"/>
                  </a:cxn>
                  <a:cxn ang="0">
                    <a:pos x="300" y="214"/>
                  </a:cxn>
                  <a:cxn ang="0">
                    <a:pos x="256" y="244"/>
                  </a:cxn>
                  <a:cxn ang="0">
                    <a:pos x="256" y="370"/>
                  </a:cxn>
                  <a:cxn ang="0">
                    <a:pos x="226" y="484"/>
                  </a:cxn>
                  <a:cxn ang="0">
                    <a:pos x="184" y="530"/>
                  </a:cxn>
                  <a:cxn ang="0">
                    <a:pos x="120" y="550"/>
                  </a:cxn>
                  <a:cxn ang="0">
                    <a:pos x="28" y="530"/>
                  </a:cxn>
                  <a:cxn ang="0">
                    <a:pos x="60" y="602"/>
                  </a:cxn>
                  <a:cxn ang="0">
                    <a:pos x="166" y="772"/>
                  </a:cxn>
                  <a:cxn ang="0">
                    <a:pos x="204" y="874"/>
                  </a:cxn>
                  <a:cxn ang="0">
                    <a:pos x="194" y="930"/>
                  </a:cxn>
                  <a:cxn ang="0">
                    <a:pos x="136" y="948"/>
                  </a:cxn>
                  <a:cxn ang="0">
                    <a:pos x="50" y="928"/>
                  </a:cxn>
                  <a:cxn ang="0">
                    <a:pos x="48" y="964"/>
                  </a:cxn>
                  <a:cxn ang="0">
                    <a:pos x="74" y="1006"/>
                  </a:cxn>
                  <a:cxn ang="0">
                    <a:pos x="144" y="1062"/>
                  </a:cxn>
                  <a:cxn ang="0">
                    <a:pos x="290" y="1168"/>
                  </a:cxn>
                  <a:cxn ang="0">
                    <a:pos x="418" y="1298"/>
                  </a:cxn>
                  <a:cxn ang="0">
                    <a:pos x="474" y="1394"/>
                  </a:cxn>
                  <a:cxn ang="0">
                    <a:pos x="468" y="1514"/>
                  </a:cxn>
                  <a:cxn ang="0">
                    <a:pos x="438" y="1640"/>
                  </a:cxn>
                  <a:cxn ang="0">
                    <a:pos x="398" y="1694"/>
                  </a:cxn>
                  <a:cxn ang="0">
                    <a:pos x="394" y="1704"/>
                  </a:cxn>
                  <a:cxn ang="0">
                    <a:pos x="416" y="1718"/>
                  </a:cxn>
                  <a:cxn ang="0">
                    <a:pos x="456" y="1712"/>
                  </a:cxn>
                  <a:cxn ang="0">
                    <a:pos x="472" y="1706"/>
                  </a:cxn>
                  <a:cxn ang="0">
                    <a:pos x="492" y="1662"/>
                  </a:cxn>
                  <a:cxn ang="0">
                    <a:pos x="512" y="1528"/>
                  </a:cxn>
                  <a:cxn ang="0">
                    <a:pos x="536" y="1370"/>
                  </a:cxn>
                  <a:cxn ang="0">
                    <a:pos x="594" y="1262"/>
                  </a:cxn>
                  <a:cxn ang="0">
                    <a:pos x="724" y="1116"/>
                  </a:cxn>
                  <a:cxn ang="0">
                    <a:pos x="838" y="1014"/>
                  </a:cxn>
                  <a:cxn ang="0">
                    <a:pos x="884" y="942"/>
                  </a:cxn>
                  <a:cxn ang="0">
                    <a:pos x="890" y="884"/>
                  </a:cxn>
                  <a:cxn ang="0">
                    <a:pos x="874" y="836"/>
                  </a:cxn>
                  <a:cxn ang="0">
                    <a:pos x="792" y="866"/>
                  </a:cxn>
                  <a:cxn ang="0">
                    <a:pos x="732" y="860"/>
                  </a:cxn>
                  <a:cxn ang="0">
                    <a:pos x="720" y="814"/>
                  </a:cxn>
                  <a:cxn ang="0">
                    <a:pos x="752" y="720"/>
                  </a:cxn>
                  <a:cxn ang="0">
                    <a:pos x="844" y="556"/>
                  </a:cxn>
                </a:cxnLst>
                <a:rect l="0" t="0" r="r" b="b"/>
                <a:pathLst>
                  <a:path w="898" h="1720">
                    <a:moveTo>
                      <a:pt x="898" y="476"/>
                    </a:moveTo>
                    <a:lnTo>
                      <a:pt x="898" y="476"/>
                    </a:lnTo>
                    <a:lnTo>
                      <a:pt x="872" y="492"/>
                    </a:lnTo>
                    <a:lnTo>
                      <a:pt x="846" y="504"/>
                    </a:lnTo>
                    <a:lnTo>
                      <a:pt x="824" y="512"/>
                    </a:lnTo>
                    <a:lnTo>
                      <a:pt x="802" y="518"/>
                    </a:lnTo>
                    <a:lnTo>
                      <a:pt x="782" y="520"/>
                    </a:lnTo>
                    <a:lnTo>
                      <a:pt x="764" y="522"/>
                    </a:lnTo>
                    <a:lnTo>
                      <a:pt x="746" y="520"/>
                    </a:lnTo>
                    <a:lnTo>
                      <a:pt x="730" y="514"/>
                    </a:lnTo>
                    <a:lnTo>
                      <a:pt x="716" y="508"/>
                    </a:lnTo>
                    <a:lnTo>
                      <a:pt x="702" y="500"/>
                    </a:lnTo>
                    <a:lnTo>
                      <a:pt x="690" y="490"/>
                    </a:lnTo>
                    <a:lnTo>
                      <a:pt x="680" y="480"/>
                    </a:lnTo>
                    <a:lnTo>
                      <a:pt x="670" y="466"/>
                    </a:lnTo>
                    <a:lnTo>
                      <a:pt x="660" y="452"/>
                    </a:lnTo>
                    <a:lnTo>
                      <a:pt x="646" y="422"/>
                    </a:lnTo>
                    <a:lnTo>
                      <a:pt x="634" y="390"/>
                    </a:lnTo>
                    <a:lnTo>
                      <a:pt x="626" y="358"/>
                    </a:lnTo>
                    <a:lnTo>
                      <a:pt x="620" y="326"/>
                    </a:lnTo>
                    <a:lnTo>
                      <a:pt x="616" y="296"/>
                    </a:lnTo>
                    <a:lnTo>
                      <a:pt x="612" y="250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598" y="228"/>
                    </a:lnTo>
                    <a:lnTo>
                      <a:pt x="584" y="222"/>
                    </a:lnTo>
                    <a:lnTo>
                      <a:pt x="570" y="210"/>
                    </a:lnTo>
                    <a:lnTo>
                      <a:pt x="556" y="198"/>
                    </a:lnTo>
                    <a:lnTo>
                      <a:pt x="540" y="184"/>
                    </a:lnTo>
                    <a:lnTo>
                      <a:pt x="526" y="168"/>
                    </a:lnTo>
                    <a:lnTo>
                      <a:pt x="498" y="132"/>
                    </a:lnTo>
                    <a:lnTo>
                      <a:pt x="474" y="96"/>
                    </a:lnTo>
                    <a:lnTo>
                      <a:pt x="452" y="62"/>
                    </a:lnTo>
                    <a:lnTo>
                      <a:pt x="424" y="14"/>
                    </a:lnTo>
                    <a:lnTo>
                      <a:pt x="424" y="14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06" y="34"/>
                    </a:lnTo>
                    <a:lnTo>
                      <a:pt x="390" y="70"/>
                    </a:lnTo>
                    <a:lnTo>
                      <a:pt x="368" y="114"/>
                    </a:lnTo>
                    <a:lnTo>
                      <a:pt x="342" y="156"/>
                    </a:lnTo>
                    <a:lnTo>
                      <a:pt x="328" y="178"/>
                    </a:lnTo>
                    <a:lnTo>
                      <a:pt x="314" y="196"/>
                    </a:lnTo>
                    <a:lnTo>
                      <a:pt x="300" y="214"/>
                    </a:lnTo>
                    <a:lnTo>
                      <a:pt x="286" y="228"/>
                    </a:lnTo>
                    <a:lnTo>
                      <a:pt x="270" y="238"/>
                    </a:lnTo>
                    <a:lnTo>
                      <a:pt x="256" y="244"/>
                    </a:lnTo>
                    <a:lnTo>
                      <a:pt x="256" y="244"/>
                    </a:lnTo>
                    <a:lnTo>
                      <a:pt x="258" y="262"/>
                    </a:lnTo>
                    <a:lnTo>
                      <a:pt x="260" y="308"/>
                    </a:lnTo>
                    <a:lnTo>
                      <a:pt x="260" y="338"/>
                    </a:lnTo>
                    <a:lnTo>
                      <a:pt x="256" y="370"/>
                    </a:lnTo>
                    <a:lnTo>
                      <a:pt x="252" y="404"/>
                    </a:lnTo>
                    <a:lnTo>
                      <a:pt x="244" y="438"/>
                    </a:lnTo>
                    <a:lnTo>
                      <a:pt x="234" y="468"/>
                    </a:lnTo>
                    <a:lnTo>
                      <a:pt x="226" y="484"/>
                    </a:lnTo>
                    <a:lnTo>
                      <a:pt x="218" y="496"/>
                    </a:lnTo>
                    <a:lnTo>
                      <a:pt x="208" y="510"/>
                    </a:lnTo>
                    <a:lnTo>
                      <a:pt x="198" y="520"/>
                    </a:lnTo>
                    <a:lnTo>
                      <a:pt x="184" y="530"/>
                    </a:lnTo>
                    <a:lnTo>
                      <a:pt x="172" y="538"/>
                    </a:lnTo>
                    <a:lnTo>
                      <a:pt x="156" y="544"/>
                    </a:lnTo>
                    <a:lnTo>
                      <a:pt x="140" y="548"/>
                    </a:lnTo>
                    <a:lnTo>
                      <a:pt x="120" y="550"/>
                    </a:lnTo>
                    <a:lnTo>
                      <a:pt x="100" y="550"/>
                    </a:lnTo>
                    <a:lnTo>
                      <a:pt x="78" y="546"/>
                    </a:lnTo>
                    <a:lnTo>
                      <a:pt x="54" y="540"/>
                    </a:lnTo>
                    <a:lnTo>
                      <a:pt x="28" y="530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8" y="542"/>
                    </a:lnTo>
                    <a:lnTo>
                      <a:pt x="60" y="602"/>
                    </a:lnTo>
                    <a:lnTo>
                      <a:pt x="88" y="640"/>
                    </a:lnTo>
                    <a:lnTo>
                      <a:pt x="116" y="682"/>
                    </a:lnTo>
                    <a:lnTo>
                      <a:pt x="142" y="728"/>
                    </a:lnTo>
                    <a:lnTo>
                      <a:pt x="166" y="772"/>
                    </a:lnTo>
                    <a:lnTo>
                      <a:pt x="186" y="816"/>
                    </a:lnTo>
                    <a:lnTo>
                      <a:pt x="194" y="836"/>
                    </a:lnTo>
                    <a:lnTo>
                      <a:pt x="200" y="856"/>
                    </a:lnTo>
                    <a:lnTo>
                      <a:pt x="204" y="874"/>
                    </a:lnTo>
                    <a:lnTo>
                      <a:pt x="206" y="892"/>
                    </a:lnTo>
                    <a:lnTo>
                      <a:pt x="204" y="906"/>
                    </a:lnTo>
                    <a:lnTo>
                      <a:pt x="202" y="920"/>
                    </a:lnTo>
                    <a:lnTo>
                      <a:pt x="194" y="930"/>
                    </a:lnTo>
                    <a:lnTo>
                      <a:pt x="186" y="940"/>
                    </a:lnTo>
                    <a:lnTo>
                      <a:pt x="172" y="946"/>
                    </a:lnTo>
                    <a:lnTo>
                      <a:pt x="156" y="948"/>
                    </a:lnTo>
                    <a:lnTo>
                      <a:pt x="136" y="948"/>
                    </a:lnTo>
                    <a:lnTo>
                      <a:pt x="112" y="946"/>
                    </a:lnTo>
                    <a:lnTo>
                      <a:pt x="82" y="940"/>
                    </a:lnTo>
                    <a:lnTo>
                      <a:pt x="50" y="928"/>
                    </a:lnTo>
                    <a:lnTo>
                      <a:pt x="50" y="928"/>
                    </a:lnTo>
                    <a:lnTo>
                      <a:pt x="48" y="932"/>
                    </a:lnTo>
                    <a:lnTo>
                      <a:pt x="46" y="938"/>
                    </a:lnTo>
                    <a:lnTo>
                      <a:pt x="44" y="948"/>
                    </a:lnTo>
                    <a:lnTo>
                      <a:pt x="48" y="964"/>
                    </a:lnTo>
                    <a:lnTo>
                      <a:pt x="52" y="972"/>
                    </a:lnTo>
                    <a:lnTo>
                      <a:pt x="56" y="982"/>
                    </a:lnTo>
                    <a:lnTo>
                      <a:pt x="64" y="994"/>
                    </a:lnTo>
                    <a:lnTo>
                      <a:pt x="74" y="1006"/>
                    </a:lnTo>
                    <a:lnTo>
                      <a:pt x="86" y="1018"/>
                    </a:lnTo>
                    <a:lnTo>
                      <a:pt x="102" y="1032"/>
                    </a:lnTo>
                    <a:lnTo>
                      <a:pt x="122" y="1046"/>
                    </a:lnTo>
                    <a:lnTo>
                      <a:pt x="144" y="1062"/>
                    </a:lnTo>
                    <a:lnTo>
                      <a:pt x="144" y="1062"/>
                    </a:lnTo>
                    <a:lnTo>
                      <a:pt x="192" y="1094"/>
                    </a:lnTo>
                    <a:lnTo>
                      <a:pt x="240" y="1130"/>
                    </a:lnTo>
                    <a:lnTo>
                      <a:pt x="290" y="1168"/>
                    </a:lnTo>
                    <a:lnTo>
                      <a:pt x="336" y="1208"/>
                    </a:lnTo>
                    <a:lnTo>
                      <a:pt x="380" y="1252"/>
                    </a:lnTo>
                    <a:lnTo>
                      <a:pt x="400" y="1274"/>
                    </a:lnTo>
                    <a:lnTo>
                      <a:pt x="418" y="1298"/>
                    </a:lnTo>
                    <a:lnTo>
                      <a:pt x="436" y="1320"/>
                    </a:lnTo>
                    <a:lnTo>
                      <a:pt x="450" y="1344"/>
                    </a:lnTo>
                    <a:lnTo>
                      <a:pt x="464" y="1370"/>
                    </a:lnTo>
                    <a:lnTo>
                      <a:pt x="474" y="1394"/>
                    </a:lnTo>
                    <a:lnTo>
                      <a:pt x="474" y="1394"/>
                    </a:lnTo>
                    <a:lnTo>
                      <a:pt x="474" y="1428"/>
                    </a:lnTo>
                    <a:lnTo>
                      <a:pt x="472" y="1470"/>
                    </a:lnTo>
                    <a:lnTo>
                      <a:pt x="468" y="1514"/>
                    </a:lnTo>
                    <a:lnTo>
                      <a:pt x="462" y="1558"/>
                    </a:lnTo>
                    <a:lnTo>
                      <a:pt x="452" y="1602"/>
                    </a:lnTo>
                    <a:lnTo>
                      <a:pt x="446" y="1622"/>
                    </a:lnTo>
                    <a:lnTo>
                      <a:pt x="438" y="1640"/>
                    </a:lnTo>
                    <a:lnTo>
                      <a:pt x="430" y="1658"/>
                    </a:lnTo>
                    <a:lnTo>
                      <a:pt x="422" y="1672"/>
                    </a:lnTo>
                    <a:lnTo>
                      <a:pt x="410" y="1686"/>
                    </a:lnTo>
                    <a:lnTo>
                      <a:pt x="398" y="1694"/>
                    </a:lnTo>
                    <a:lnTo>
                      <a:pt x="398" y="1694"/>
                    </a:lnTo>
                    <a:lnTo>
                      <a:pt x="396" y="1696"/>
                    </a:lnTo>
                    <a:lnTo>
                      <a:pt x="394" y="1700"/>
                    </a:lnTo>
                    <a:lnTo>
                      <a:pt x="394" y="1704"/>
                    </a:lnTo>
                    <a:lnTo>
                      <a:pt x="398" y="1710"/>
                    </a:lnTo>
                    <a:lnTo>
                      <a:pt x="398" y="1710"/>
                    </a:lnTo>
                    <a:lnTo>
                      <a:pt x="404" y="1714"/>
                    </a:lnTo>
                    <a:lnTo>
                      <a:pt x="416" y="1718"/>
                    </a:lnTo>
                    <a:lnTo>
                      <a:pt x="424" y="1720"/>
                    </a:lnTo>
                    <a:lnTo>
                      <a:pt x="434" y="1720"/>
                    </a:lnTo>
                    <a:lnTo>
                      <a:pt x="444" y="1718"/>
                    </a:lnTo>
                    <a:lnTo>
                      <a:pt x="456" y="1712"/>
                    </a:lnTo>
                    <a:lnTo>
                      <a:pt x="456" y="1712"/>
                    </a:lnTo>
                    <a:lnTo>
                      <a:pt x="460" y="1708"/>
                    </a:lnTo>
                    <a:lnTo>
                      <a:pt x="466" y="1708"/>
                    </a:lnTo>
                    <a:lnTo>
                      <a:pt x="472" y="1706"/>
                    </a:lnTo>
                    <a:lnTo>
                      <a:pt x="478" y="1698"/>
                    </a:lnTo>
                    <a:lnTo>
                      <a:pt x="478" y="1698"/>
                    </a:lnTo>
                    <a:lnTo>
                      <a:pt x="484" y="1684"/>
                    </a:lnTo>
                    <a:lnTo>
                      <a:pt x="492" y="1662"/>
                    </a:lnTo>
                    <a:lnTo>
                      <a:pt x="498" y="1638"/>
                    </a:lnTo>
                    <a:lnTo>
                      <a:pt x="502" y="1606"/>
                    </a:lnTo>
                    <a:lnTo>
                      <a:pt x="508" y="1570"/>
                    </a:lnTo>
                    <a:lnTo>
                      <a:pt x="512" y="1528"/>
                    </a:lnTo>
                    <a:lnTo>
                      <a:pt x="520" y="1426"/>
                    </a:lnTo>
                    <a:lnTo>
                      <a:pt x="520" y="1426"/>
                    </a:lnTo>
                    <a:lnTo>
                      <a:pt x="526" y="1398"/>
                    </a:lnTo>
                    <a:lnTo>
                      <a:pt x="536" y="1370"/>
                    </a:lnTo>
                    <a:lnTo>
                      <a:pt x="546" y="1344"/>
                    </a:lnTo>
                    <a:lnTo>
                      <a:pt x="560" y="1316"/>
                    </a:lnTo>
                    <a:lnTo>
                      <a:pt x="576" y="1290"/>
                    </a:lnTo>
                    <a:lnTo>
                      <a:pt x="594" y="1262"/>
                    </a:lnTo>
                    <a:lnTo>
                      <a:pt x="612" y="1236"/>
                    </a:lnTo>
                    <a:lnTo>
                      <a:pt x="632" y="1212"/>
                    </a:lnTo>
                    <a:lnTo>
                      <a:pt x="676" y="1162"/>
                    </a:lnTo>
                    <a:lnTo>
                      <a:pt x="724" y="1116"/>
                    </a:lnTo>
                    <a:lnTo>
                      <a:pt x="770" y="1072"/>
                    </a:lnTo>
                    <a:lnTo>
                      <a:pt x="816" y="1032"/>
                    </a:lnTo>
                    <a:lnTo>
                      <a:pt x="816" y="1032"/>
                    </a:lnTo>
                    <a:lnTo>
                      <a:pt x="838" y="1014"/>
                    </a:lnTo>
                    <a:lnTo>
                      <a:pt x="854" y="996"/>
                    </a:lnTo>
                    <a:lnTo>
                      <a:pt x="866" y="978"/>
                    </a:lnTo>
                    <a:lnTo>
                      <a:pt x="876" y="960"/>
                    </a:lnTo>
                    <a:lnTo>
                      <a:pt x="884" y="942"/>
                    </a:lnTo>
                    <a:lnTo>
                      <a:pt x="888" y="926"/>
                    </a:lnTo>
                    <a:lnTo>
                      <a:pt x="890" y="910"/>
                    </a:lnTo>
                    <a:lnTo>
                      <a:pt x="890" y="896"/>
                    </a:lnTo>
                    <a:lnTo>
                      <a:pt x="890" y="884"/>
                    </a:lnTo>
                    <a:lnTo>
                      <a:pt x="888" y="872"/>
                    </a:lnTo>
                    <a:lnTo>
                      <a:pt x="882" y="852"/>
                    </a:lnTo>
                    <a:lnTo>
                      <a:pt x="876" y="840"/>
                    </a:lnTo>
                    <a:lnTo>
                      <a:pt x="874" y="836"/>
                    </a:lnTo>
                    <a:lnTo>
                      <a:pt x="874" y="836"/>
                    </a:lnTo>
                    <a:lnTo>
                      <a:pt x="842" y="850"/>
                    </a:lnTo>
                    <a:lnTo>
                      <a:pt x="816" y="860"/>
                    </a:lnTo>
                    <a:lnTo>
                      <a:pt x="792" y="866"/>
                    </a:lnTo>
                    <a:lnTo>
                      <a:pt x="772" y="870"/>
                    </a:lnTo>
                    <a:lnTo>
                      <a:pt x="756" y="870"/>
                    </a:lnTo>
                    <a:lnTo>
                      <a:pt x="742" y="866"/>
                    </a:lnTo>
                    <a:lnTo>
                      <a:pt x="732" y="860"/>
                    </a:lnTo>
                    <a:lnTo>
                      <a:pt x="726" y="852"/>
                    </a:lnTo>
                    <a:lnTo>
                      <a:pt x="722" y="842"/>
                    </a:lnTo>
                    <a:lnTo>
                      <a:pt x="720" y="828"/>
                    </a:lnTo>
                    <a:lnTo>
                      <a:pt x="720" y="814"/>
                    </a:lnTo>
                    <a:lnTo>
                      <a:pt x="724" y="798"/>
                    </a:lnTo>
                    <a:lnTo>
                      <a:pt x="728" y="780"/>
                    </a:lnTo>
                    <a:lnTo>
                      <a:pt x="734" y="760"/>
                    </a:lnTo>
                    <a:lnTo>
                      <a:pt x="752" y="720"/>
                    </a:lnTo>
                    <a:lnTo>
                      <a:pt x="772" y="678"/>
                    </a:lnTo>
                    <a:lnTo>
                      <a:pt x="796" y="636"/>
                    </a:lnTo>
                    <a:lnTo>
                      <a:pt x="820" y="594"/>
                    </a:lnTo>
                    <a:lnTo>
                      <a:pt x="844" y="556"/>
                    </a:lnTo>
                    <a:lnTo>
                      <a:pt x="882" y="498"/>
                    </a:lnTo>
                    <a:lnTo>
                      <a:pt x="898" y="476"/>
                    </a:lnTo>
                    <a:lnTo>
                      <a:pt x="898" y="476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20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2"/>
              <p:cNvSpPr>
                <a:spLocks noChangeAspect="1"/>
              </p:cNvSpPr>
              <p:nvPr/>
            </p:nvSpPr>
            <p:spPr bwMode="auto">
              <a:xfrm rot="1886122">
                <a:off x="7260150" y="2458059"/>
                <a:ext cx="819391" cy="853231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6"/>
              <p:cNvSpPr>
                <a:spLocks noChangeAspect="1"/>
              </p:cNvSpPr>
              <p:nvPr/>
            </p:nvSpPr>
            <p:spPr bwMode="auto">
              <a:xfrm rot="19458545">
                <a:off x="8145717" y="189385"/>
                <a:ext cx="644376" cy="985678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254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2"/>
              <p:cNvSpPr>
                <a:spLocks noChangeAspect="1"/>
              </p:cNvSpPr>
              <p:nvPr/>
            </p:nvSpPr>
            <p:spPr bwMode="auto">
              <a:xfrm rot="16200000">
                <a:off x="7201560" y="869773"/>
                <a:ext cx="359022" cy="849390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8"/>
              <p:cNvSpPr>
                <a:spLocks noChangeAspect="1"/>
              </p:cNvSpPr>
              <p:nvPr/>
            </p:nvSpPr>
            <p:spPr bwMode="auto">
              <a:xfrm rot="2065346">
                <a:off x="782448" y="200491"/>
                <a:ext cx="753489" cy="1188586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254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9"/>
              <p:cNvSpPr>
                <a:spLocks noChangeAspect="1"/>
              </p:cNvSpPr>
              <p:nvPr/>
            </p:nvSpPr>
            <p:spPr bwMode="auto">
              <a:xfrm>
                <a:off x="8828844" y="1270466"/>
                <a:ext cx="315155" cy="776632"/>
              </a:xfrm>
              <a:custGeom>
                <a:avLst/>
                <a:gdLst>
                  <a:gd name="T0" fmla="*/ 60 w 280"/>
                  <a:gd name="T1" fmla="*/ 500 h 690"/>
                  <a:gd name="T2" fmla="*/ 70 w 280"/>
                  <a:gd name="T3" fmla="*/ 516 h 690"/>
                  <a:gd name="T4" fmla="*/ 78 w 280"/>
                  <a:gd name="T5" fmla="*/ 538 h 690"/>
                  <a:gd name="T6" fmla="*/ 82 w 280"/>
                  <a:gd name="T7" fmla="*/ 594 h 690"/>
                  <a:gd name="T8" fmla="*/ 82 w 280"/>
                  <a:gd name="T9" fmla="*/ 648 h 690"/>
                  <a:gd name="T10" fmla="*/ 78 w 280"/>
                  <a:gd name="T11" fmla="*/ 684 h 690"/>
                  <a:gd name="T12" fmla="*/ 78 w 280"/>
                  <a:gd name="T13" fmla="*/ 690 h 690"/>
                  <a:gd name="T14" fmla="*/ 110 w 280"/>
                  <a:gd name="T15" fmla="*/ 672 h 690"/>
                  <a:gd name="T16" fmla="*/ 158 w 280"/>
                  <a:gd name="T17" fmla="*/ 646 h 690"/>
                  <a:gd name="T18" fmla="*/ 210 w 280"/>
                  <a:gd name="T19" fmla="*/ 628 h 690"/>
                  <a:gd name="T20" fmla="*/ 244 w 280"/>
                  <a:gd name="T21" fmla="*/ 624 h 690"/>
                  <a:gd name="T22" fmla="*/ 252 w 280"/>
                  <a:gd name="T23" fmla="*/ 626 h 690"/>
                  <a:gd name="T24" fmla="*/ 280 w 280"/>
                  <a:gd name="T25" fmla="*/ 582 h 690"/>
                  <a:gd name="T26" fmla="*/ 280 w 280"/>
                  <a:gd name="T27" fmla="*/ 0 h 690"/>
                  <a:gd name="T28" fmla="*/ 250 w 280"/>
                  <a:gd name="T29" fmla="*/ 2 h 690"/>
                  <a:gd name="T30" fmla="*/ 216 w 280"/>
                  <a:gd name="T31" fmla="*/ 8 h 690"/>
                  <a:gd name="T32" fmla="*/ 192 w 280"/>
                  <a:gd name="T33" fmla="*/ 18 h 690"/>
                  <a:gd name="T34" fmla="*/ 174 w 280"/>
                  <a:gd name="T35" fmla="*/ 32 h 690"/>
                  <a:gd name="T36" fmla="*/ 152 w 280"/>
                  <a:gd name="T37" fmla="*/ 60 h 690"/>
                  <a:gd name="T38" fmla="*/ 146 w 280"/>
                  <a:gd name="T39" fmla="*/ 84 h 690"/>
                  <a:gd name="T40" fmla="*/ 168 w 280"/>
                  <a:gd name="T41" fmla="*/ 88 h 690"/>
                  <a:gd name="T42" fmla="*/ 202 w 280"/>
                  <a:gd name="T43" fmla="*/ 98 h 690"/>
                  <a:gd name="T44" fmla="*/ 222 w 280"/>
                  <a:gd name="T45" fmla="*/ 110 h 690"/>
                  <a:gd name="T46" fmla="*/ 230 w 280"/>
                  <a:gd name="T47" fmla="*/ 124 h 690"/>
                  <a:gd name="T48" fmla="*/ 230 w 280"/>
                  <a:gd name="T49" fmla="*/ 138 h 690"/>
                  <a:gd name="T50" fmla="*/ 220 w 280"/>
                  <a:gd name="T51" fmla="*/ 152 h 690"/>
                  <a:gd name="T52" fmla="*/ 192 w 280"/>
                  <a:gd name="T53" fmla="*/ 176 h 690"/>
                  <a:gd name="T54" fmla="*/ 142 w 280"/>
                  <a:gd name="T55" fmla="*/ 206 h 690"/>
                  <a:gd name="T56" fmla="*/ 58 w 280"/>
                  <a:gd name="T57" fmla="*/ 242 h 690"/>
                  <a:gd name="T58" fmla="*/ 0 w 280"/>
                  <a:gd name="T59" fmla="*/ 264 h 690"/>
                  <a:gd name="T60" fmla="*/ 20 w 280"/>
                  <a:gd name="T61" fmla="*/ 266 h 690"/>
                  <a:gd name="T62" fmla="*/ 52 w 280"/>
                  <a:gd name="T63" fmla="*/ 274 h 690"/>
                  <a:gd name="T64" fmla="*/ 78 w 280"/>
                  <a:gd name="T65" fmla="*/ 284 h 690"/>
                  <a:gd name="T66" fmla="*/ 96 w 280"/>
                  <a:gd name="T67" fmla="*/ 298 h 690"/>
                  <a:gd name="T68" fmla="*/ 108 w 280"/>
                  <a:gd name="T69" fmla="*/ 316 h 690"/>
                  <a:gd name="T70" fmla="*/ 116 w 280"/>
                  <a:gd name="T71" fmla="*/ 334 h 690"/>
                  <a:gd name="T72" fmla="*/ 116 w 280"/>
                  <a:gd name="T73" fmla="*/ 366 h 690"/>
                  <a:gd name="T74" fmla="*/ 108 w 280"/>
                  <a:gd name="T75" fmla="*/ 408 h 690"/>
                  <a:gd name="T76" fmla="*/ 90 w 280"/>
                  <a:gd name="T77" fmla="*/ 448 h 690"/>
                  <a:gd name="T78" fmla="*/ 66 w 280"/>
                  <a:gd name="T79" fmla="*/ 490 h 690"/>
                  <a:gd name="T80" fmla="*/ 60 w 280"/>
                  <a:gd name="T81" fmla="*/ 50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690">
                    <a:moveTo>
                      <a:pt x="60" y="500"/>
                    </a:moveTo>
                    <a:lnTo>
                      <a:pt x="60" y="500"/>
                    </a:lnTo>
                    <a:lnTo>
                      <a:pt x="66" y="506"/>
                    </a:lnTo>
                    <a:lnTo>
                      <a:pt x="70" y="516"/>
                    </a:lnTo>
                    <a:lnTo>
                      <a:pt x="74" y="526"/>
                    </a:lnTo>
                    <a:lnTo>
                      <a:pt x="78" y="538"/>
                    </a:lnTo>
                    <a:lnTo>
                      <a:pt x="82" y="566"/>
                    </a:lnTo>
                    <a:lnTo>
                      <a:pt x="82" y="594"/>
                    </a:lnTo>
                    <a:lnTo>
                      <a:pt x="82" y="622"/>
                    </a:lnTo>
                    <a:lnTo>
                      <a:pt x="82" y="648"/>
                    </a:lnTo>
                    <a:lnTo>
                      <a:pt x="78" y="684"/>
                    </a:lnTo>
                    <a:lnTo>
                      <a:pt x="78" y="684"/>
                    </a:lnTo>
                    <a:lnTo>
                      <a:pt x="76" y="690"/>
                    </a:lnTo>
                    <a:lnTo>
                      <a:pt x="78" y="690"/>
                    </a:lnTo>
                    <a:lnTo>
                      <a:pt x="78" y="690"/>
                    </a:lnTo>
                    <a:lnTo>
                      <a:pt x="110" y="672"/>
                    </a:lnTo>
                    <a:lnTo>
                      <a:pt x="132" y="658"/>
                    </a:lnTo>
                    <a:lnTo>
                      <a:pt x="158" y="646"/>
                    </a:lnTo>
                    <a:lnTo>
                      <a:pt x="184" y="636"/>
                    </a:lnTo>
                    <a:lnTo>
                      <a:pt x="210" y="628"/>
                    </a:lnTo>
                    <a:lnTo>
                      <a:pt x="234" y="624"/>
                    </a:lnTo>
                    <a:lnTo>
                      <a:pt x="244" y="624"/>
                    </a:lnTo>
                    <a:lnTo>
                      <a:pt x="252" y="626"/>
                    </a:lnTo>
                    <a:lnTo>
                      <a:pt x="252" y="626"/>
                    </a:lnTo>
                    <a:lnTo>
                      <a:pt x="260" y="612"/>
                    </a:lnTo>
                    <a:lnTo>
                      <a:pt x="280" y="582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50" y="2"/>
                    </a:lnTo>
                    <a:lnTo>
                      <a:pt x="250" y="2"/>
                    </a:lnTo>
                    <a:lnTo>
                      <a:pt x="232" y="4"/>
                    </a:lnTo>
                    <a:lnTo>
                      <a:pt x="216" y="8"/>
                    </a:lnTo>
                    <a:lnTo>
                      <a:pt x="204" y="12"/>
                    </a:lnTo>
                    <a:lnTo>
                      <a:pt x="192" y="18"/>
                    </a:lnTo>
                    <a:lnTo>
                      <a:pt x="182" y="24"/>
                    </a:lnTo>
                    <a:lnTo>
                      <a:pt x="174" y="32"/>
                    </a:lnTo>
                    <a:lnTo>
                      <a:pt x="160" y="46"/>
                    </a:lnTo>
                    <a:lnTo>
                      <a:pt x="152" y="60"/>
                    </a:lnTo>
                    <a:lnTo>
                      <a:pt x="148" y="72"/>
                    </a:lnTo>
                    <a:lnTo>
                      <a:pt x="146" y="84"/>
                    </a:lnTo>
                    <a:lnTo>
                      <a:pt x="146" y="84"/>
                    </a:lnTo>
                    <a:lnTo>
                      <a:pt x="168" y="88"/>
                    </a:lnTo>
                    <a:lnTo>
                      <a:pt x="186" y="94"/>
                    </a:lnTo>
                    <a:lnTo>
                      <a:pt x="202" y="98"/>
                    </a:lnTo>
                    <a:lnTo>
                      <a:pt x="214" y="104"/>
                    </a:lnTo>
                    <a:lnTo>
                      <a:pt x="222" y="110"/>
                    </a:lnTo>
                    <a:lnTo>
                      <a:pt x="228" y="116"/>
                    </a:lnTo>
                    <a:lnTo>
                      <a:pt x="230" y="124"/>
                    </a:lnTo>
                    <a:lnTo>
                      <a:pt x="230" y="130"/>
                    </a:lnTo>
                    <a:lnTo>
                      <a:pt x="230" y="138"/>
                    </a:lnTo>
                    <a:lnTo>
                      <a:pt x="226" y="146"/>
                    </a:lnTo>
                    <a:lnTo>
                      <a:pt x="220" y="152"/>
                    </a:lnTo>
                    <a:lnTo>
                      <a:pt x="212" y="160"/>
                    </a:lnTo>
                    <a:lnTo>
                      <a:pt x="192" y="176"/>
                    </a:lnTo>
                    <a:lnTo>
                      <a:pt x="168" y="190"/>
                    </a:lnTo>
                    <a:lnTo>
                      <a:pt x="142" y="206"/>
                    </a:lnTo>
                    <a:lnTo>
                      <a:pt x="114" y="218"/>
                    </a:lnTo>
                    <a:lnTo>
                      <a:pt x="58" y="242"/>
                    </a:lnTo>
                    <a:lnTo>
                      <a:pt x="16" y="258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20" y="266"/>
                    </a:lnTo>
                    <a:lnTo>
                      <a:pt x="38" y="270"/>
                    </a:lnTo>
                    <a:lnTo>
                      <a:pt x="52" y="274"/>
                    </a:lnTo>
                    <a:lnTo>
                      <a:pt x="66" y="278"/>
                    </a:lnTo>
                    <a:lnTo>
                      <a:pt x="78" y="284"/>
                    </a:lnTo>
                    <a:lnTo>
                      <a:pt x="88" y="290"/>
                    </a:lnTo>
                    <a:lnTo>
                      <a:pt x="96" y="298"/>
                    </a:lnTo>
                    <a:lnTo>
                      <a:pt x="104" y="306"/>
                    </a:lnTo>
                    <a:lnTo>
                      <a:pt x="108" y="316"/>
                    </a:lnTo>
                    <a:lnTo>
                      <a:pt x="112" y="324"/>
                    </a:lnTo>
                    <a:lnTo>
                      <a:pt x="116" y="334"/>
                    </a:lnTo>
                    <a:lnTo>
                      <a:pt x="116" y="344"/>
                    </a:lnTo>
                    <a:lnTo>
                      <a:pt x="116" y="366"/>
                    </a:lnTo>
                    <a:lnTo>
                      <a:pt x="114" y="386"/>
                    </a:lnTo>
                    <a:lnTo>
                      <a:pt x="108" y="408"/>
                    </a:lnTo>
                    <a:lnTo>
                      <a:pt x="100" y="428"/>
                    </a:lnTo>
                    <a:lnTo>
                      <a:pt x="90" y="448"/>
                    </a:lnTo>
                    <a:lnTo>
                      <a:pt x="82" y="464"/>
                    </a:lnTo>
                    <a:lnTo>
                      <a:pt x="66" y="490"/>
                    </a:lnTo>
                    <a:lnTo>
                      <a:pt x="60" y="500"/>
                    </a:lnTo>
                    <a:lnTo>
                      <a:pt x="60" y="50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8"/>
              <p:cNvSpPr>
                <a:spLocks noChangeAspect="1"/>
              </p:cNvSpPr>
              <p:nvPr/>
            </p:nvSpPr>
            <p:spPr bwMode="auto">
              <a:xfrm>
                <a:off x="10820" y="5117153"/>
                <a:ext cx="692706" cy="903148"/>
              </a:xfrm>
              <a:custGeom>
                <a:avLst/>
                <a:gdLst>
                  <a:gd name="T0" fmla="*/ 628 w 632"/>
                  <a:gd name="T1" fmla="*/ 772 h 824"/>
                  <a:gd name="T2" fmla="*/ 572 w 632"/>
                  <a:gd name="T3" fmla="*/ 684 h 824"/>
                  <a:gd name="T4" fmla="*/ 520 w 632"/>
                  <a:gd name="T5" fmla="*/ 616 h 824"/>
                  <a:gd name="T6" fmla="*/ 500 w 632"/>
                  <a:gd name="T7" fmla="*/ 560 h 824"/>
                  <a:gd name="T8" fmla="*/ 486 w 632"/>
                  <a:gd name="T9" fmla="*/ 432 h 824"/>
                  <a:gd name="T10" fmla="*/ 496 w 632"/>
                  <a:gd name="T11" fmla="*/ 306 h 824"/>
                  <a:gd name="T12" fmla="*/ 496 w 632"/>
                  <a:gd name="T13" fmla="*/ 272 h 824"/>
                  <a:gd name="T14" fmla="*/ 486 w 632"/>
                  <a:gd name="T15" fmla="*/ 232 h 824"/>
                  <a:gd name="T16" fmla="*/ 456 w 632"/>
                  <a:gd name="T17" fmla="*/ 196 h 824"/>
                  <a:gd name="T18" fmla="*/ 434 w 632"/>
                  <a:gd name="T19" fmla="*/ 184 h 824"/>
                  <a:gd name="T20" fmla="*/ 408 w 632"/>
                  <a:gd name="T21" fmla="*/ 236 h 824"/>
                  <a:gd name="T22" fmla="*/ 384 w 632"/>
                  <a:gd name="T23" fmla="*/ 260 h 824"/>
                  <a:gd name="T24" fmla="*/ 362 w 632"/>
                  <a:gd name="T25" fmla="*/ 256 h 824"/>
                  <a:gd name="T26" fmla="*/ 344 w 632"/>
                  <a:gd name="T27" fmla="*/ 234 h 824"/>
                  <a:gd name="T28" fmla="*/ 312 w 632"/>
                  <a:gd name="T29" fmla="*/ 154 h 824"/>
                  <a:gd name="T30" fmla="*/ 284 w 632"/>
                  <a:gd name="T31" fmla="*/ 18 h 824"/>
                  <a:gd name="T32" fmla="*/ 276 w 632"/>
                  <a:gd name="T33" fmla="*/ 18 h 824"/>
                  <a:gd name="T34" fmla="*/ 254 w 632"/>
                  <a:gd name="T35" fmla="*/ 64 h 824"/>
                  <a:gd name="T36" fmla="*/ 228 w 632"/>
                  <a:gd name="T37" fmla="*/ 90 h 824"/>
                  <a:gd name="T38" fmla="*/ 198 w 632"/>
                  <a:gd name="T39" fmla="*/ 100 h 824"/>
                  <a:gd name="T40" fmla="*/ 156 w 632"/>
                  <a:gd name="T41" fmla="*/ 96 h 824"/>
                  <a:gd name="T42" fmla="*/ 96 w 632"/>
                  <a:gd name="T43" fmla="*/ 66 h 824"/>
                  <a:gd name="T44" fmla="*/ 42 w 632"/>
                  <a:gd name="T45" fmla="*/ 18 h 824"/>
                  <a:gd name="T46" fmla="*/ 26 w 632"/>
                  <a:gd name="T47" fmla="*/ 14 h 824"/>
                  <a:gd name="T48" fmla="*/ 0 w 632"/>
                  <a:gd name="T49" fmla="*/ 456 h 824"/>
                  <a:gd name="T50" fmla="*/ 80 w 632"/>
                  <a:gd name="T51" fmla="*/ 482 h 824"/>
                  <a:gd name="T52" fmla="*/ 124 w 632"/>
                  <a:gd name="T53" fmla="*/ 506 h 824"/>
                  <a:gd name="T54" fmla="*/ 146 w 632"/>
                  <a:gd name="T55" fmla="*/ 536 h 824"/>
                  <a:gd name="T56" fmla="*/ 134 w 632"/>
                  <a:gd name="T57" fmla="*/ 568 h 824"/>
                  <a:gd name="T58" fmla="*/ 76 w 632"/>
                  <a:gd name="T59" fmla="*/ 604 h 824"/>
                  <a:gd name="T60" fmla="*/ 82 w 632"/>
                  <a:gd name="T61" fmla="*/ 616 h 824"/>
                  <a:gd name="T62" fmla="*/ 122 w 632"/>
                  <a:gd name="T63" fmla="*/ 630 h 824"/>
                  <a:gd name="T64" fmla="*/ 182 w 632"/>
                  <a:gd name="T65" fmla="*/ 626 h 824"/>
                  <a:gd name="T66" fmla="*/ 300 w 632"/>
                  <a:gd name="T67" fmla="*/ 610 h 824"/>
                  <a:gd name="T68" fmla="*/ 422 w 632"/>
                  <a:gd name="T69" fmla="*/ 616 h 824"/>
                  <a:gd name="T70" fmla="*/ 476 w 632"/>
                  <a:gd name="T71" fmla="*/ 630 h 824"/>
                  <a:gd name="T72" fmla="*/ 526 w 632"/>
                  <a:gd name="T73" fmla="*/ 674 h 824"/>
                  <a:gd name="T74" fmla="*/ 576 w 632"/>
                  <a:gd name="T75" fmla="*/ 748 h 824"/>
                  <a:gd name="T76" fmla="*/ 594 w 632"/>
                  <a:gd name="T77" fmla="*/ 796 h 824"/>
                  <a:gd name="T78" fmla="*/ 592 w 632"/>
                  <a:gd name="T79" fmla="*/ 818 h 824"/>
                  <a:gd name="T80" fmla="*/ 598 w 632"/>
                  <a:gd name="T81" fmla="*/ 824 h 824"/>
                  <a:gd name="T82" fmla="*/ 612 w 632"/>
                  <a:gd name="T83" fmla="*/ 822 h 824"/>
                  <a:gd name="T84" fmla="*/ 624 w 632"/>
                  <a:gd name="T85" fmla="*/ 808 h 824"/>
                  <a:gd name="T86" fmla="*/ 630 w 632"/>
                  <a:gd name="T87" fmla="*/ 796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2" h="824">
                    <a:moveTo>
                      <a:pt x="632" y="784"/>
                    </a:moveTo>
                    <a:lnTo>
                      <a:pt x="632" y="784"/>
                    </a:lnTo>
                    <a:lnTo>
                      <a:pt x="628" y="772"/>
                    </a:lnTo>
                    <a:lnTo>
                      <a:pt x="622" y="760"/>
                    </a:lnTo>
                    <a:lnTo>
                      <a:pt x="602" y="726"/>
                    </a:lnTo>
                    <a:lnTo>
                      <a:pt x="572" y="684"/>
                    </a:lnTo>
                    <a:lnTo>
                      <a:pt x="530" y="632"/>
                    </a:lnTo>
                    <a:lnTo>
                      <a:pt x="530" y="632"/>
                    </a:lnTo>
                    <a:lnTo>
                      <a:pt x="520" y="616"/>
                    </a:lnTo>
                    <a:lnTo>
                      <a:pt x="512" y="598"/>
                    </a:lnTo>
                    <a:lnTo>
                      <a:pt x="504" y="580"/>
                    </a:lnTo>
                    <a:lnTo>
                      <a:pt x="500" y="560"/>
                    </a:lnTo>
                    <a:lnTo>
                      <a:pt x="492" y="520"/>
                    </a:lnTo>
                    <a:lnTo>
                      <a:pt x="486" y="476"/>
                    </a:lnTo>
                    <a:lnTo>
                      <a:pt x="486" y="432"/>
                    </a:lnTo>
                    <a:lnTo>
                      <a:pt x="488" y="388"/>
                    </a:lnTo>
                    <a:lnTo>
                      <a:pt x="490" y="346"/>
                    </a:lnTo>
                    <a:lnTo>
                      <a:pt x="496" y="306"/>
                    </a:lnTo>
                    <a:lnTo>
                      <a:pt x="496" y="306"/>
                    </a:lnTo>
                    <a:lnTo>
                      <a:pt x="496" y="288"/>
                    </a:lnTo>
                    <a:lnTo>
                      <a:pt x="496" y="272"/>
                    </a:lnTo>
                    <a:lnTo>
                      <a:pt x="494" y="256"/>
                    </a:lnTo>
                    <a:lnTo>
                      <a:pt x="492" y="244"/>
                    </a:lnTo>
                    <a:lnTo>
                      <a:pt x="486" y="232"/>
                    </a:lnTo>
                    <a:lnTo>
                      <a:pt x="482" y="222"/>
                    </a:lnTo>
                    <a:lnTo>
                      <a:pt x="470" y="206"/>
                    </a:lnTo>
                    <a:lnTo>
                      <a:pt x="456" y="196"/>
                    </a:lnTo>
                    <a:lnTo>
                      <a:pt x="446" y="188"/>
                    </a:lnTo>
                    <a:lnTo>
                      <a:pt x="434" y="184"/>
                    </a:lnTo>
                    <a:lnTo>
                      <a:pt x="434" y="184"/>
                    </a:lnTo>
                    <a:lnTo>
                      <a:pt x="424" y="206"/>
                    </a:lnTo>
                    <a:lnTo>
                      <a:pt x="416" y="222"/>
                    </a:lnTo>
                    <a:lnTo>
                      <a:pt x="408" y="236"/>
                    </a:lnTo>
                    <a:lnTo>
                      <a:pt x="400" y="248"/>
                    </a:lnTo>
                    <a:lnTo>
                      <a:pt x="392" y="254"/>
                    </a:lnTo>
                    <a:lnTo>
                      <a:pt x="384" y="260"/>
                    </a:lnTo>
                    <a:lnTo>
                      <a:pt x="376" y="260"/>
                    </a:lnTo>
                    <a:lnTo>
                      <a:pt x="370" y="260"/>
                    </a:lnTo>
                    <a:lnTo>
                      <a:pt x="362" y="256"/>
                    </a:lnTo>
                    <a:lnTo>
                      <a:pt x="356" y="250"/>
                    </a:lnTo>
                    <a:lnTo>
                      <a:pt x="350" y="244"/>
                    </a:lnTo>
                    <a:lnTo>
                      <a:pt x="344" y="234"/>
                    </a:lnTo>
                    <a:lnTo>
                      <a:pt x="332" y="212"/>
                    </a:lnTo>
                    <a:lnTo>
                      <a:pt x="322" y="184"/>
                    </a:lnTo>
                    <a:lnTo>
                      <a:pt x="312" y="154"/>
                    </a:lnTo>
                    <a:lnTo>
                      <a:pt x="304" y="122"/>
                    </a:lnTo>
                    <a:lnTo>
                      <a:pt x="292" y="62"/>
                    </a:lnTo>
                    <a:lnTo>
                      <a:pt x="284" y="18"/>
                    </a:lnTo>
                    <a:lnTo>
                      <a:pt x="282" y="0"/>
                    </a:lnTo>
                    <a:lnTo>
                      <a:pt x="282" y="0"/>
                    </a:lnTo>
                    <a:lnTo>
                      <a:pt x="276" y="18"/>
                    </a:lnTo>
                    <a:lnTo>
                      <a:pt x="270" y="36"/>
                    </a:lnTo>
                    <a:lnTo>
                      <a:pt x="262" y="50"/>
                    </a:lnTo>
                    <a:lnTo>
                      <a:pt x="254" y="64"/>
                    </a:lnTo>
                    <a:lnTo>
                      <a:pt x="246" y="74"/>
                    </a:lnTo>
                    <a:lnTo>
                      <a:pt x="238" y="82"/>
                    </a:lnTo>
                    <a:lnTo>
                      <a:pt x="228" y="90"/>
                    </a:lnTo>
                    <a:lnTo>
                      <a:pt x="218" y="94"/>
                    </a:lnTo>
                    <a:lnTo>
                      <a:pt x="208" y="98"/>
                    </a:lnTo>
                    <a:lnTo>
                      <a:pt x="198" y="100"/>
                    </a:lnTo>
                    <a:lnTo>
                      <a:pt x="188" y="100"/>
                    </a:lnTo>
                    <a:lnTo>
                      <a:pt x="178" y="100"/>
                    </a:lnTo>
                    <a:lnTo>
                      <a:pt x="156" y="96"/>
                    </a:lnTo>
                    <a:lnTo>
                      <a:pt x="136" y="88"/>
                    </a:lnTo>
                    <a:lnTo>
                      <a:pt x="116" y="78"/>
                    </a:lnTo>
                    <a:lnTo>
                      <a:pt x="96" y="66"/>
                    </a:lnTo>
                    <a:lnTo>
                      <a:pt x="80" y="52"/>
                    </a:lnTo>
                    <a:lnTo>
                      <a:pt x="64" y="40"/>
                    </a:lnTo>
                    <a:lnTo>
                      <a:pt x="42" y="18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26" y="14"/>
                    </a:lnTo>
                    <a:lnTo>
                      <a:pt x="18" y="16"/>
                    </a:lnTo>
                    <a:lnTo>
                      <a:pt x="0" y="20"/>
                    </a:lnTo>
                    <a:lnTo>
                      <a:pt x="0" y="456"/>
                    </a:lnTo>
                    <a:lnTo>
                      <a:pt x="0" y="456"/>
                    </a:lnTo>
                    <a:lnTo>
                      <a:pt x="42" y="468"/>
                    </a:lnTo>
                    <a:lnTo>
                      <a:pt x="80" y="482"/>
                    </a:lnTo>
                    <a:lnTo>
                      <a:pt x="96" y="490"/>
                    </a:lnTo>
                    <a:lnTo>
                      <a:pt x="112" y="498"/>
                    </a:lnTo>
                    <a:lnTo>
                      <a:pt x="124" y="506"/>
                    </a:lnTo>
                    <a:lnTo>
                      <a:pt x="136" y="516"/>
                    </a:lnTo>
                    <a:lnTo>
                      <a:pt x="142" y="526"/>
                    </a:lnTo>
                    <a:lnTo>
                      <a:pt x="146" y="536"/>
                    </a:lnTo>
                    <a:lnTo>
                      <a:pt x="146" y="546"/>
                    </a:lnTo>
                    <a:lnTo>
                      <a:pt x="142" y="556"/>
                    </a:lnTo>
                    <a:lnTo>
                      <a:pt x="134" y="568"/>
                    </a:lnTo>
                    <a:lnTo>
                      <a:pt x="120" y="580"/>
                    </a:lnTo>
                    <a:lnTo>
                      <a:pt x="100" y="592"/>
                    </a:lnTo>
                    <a:lnTo>
                      <a:pt x="76" y="604"/>
                    </a:lnTo>
                    <a:lnTo>
                      <a:pt x="76" y="604"/>
                    </a:lnTo>
                    <a:lnTo>
                      <a:pt x="78" y="610"/>
                    </a:lnTo>
                    <a:lnTo>
                      <a:pt x="82" y="616"/>
                    </a:lnTo>
                    <a:lnTo>
                      <a:pt x="90" y="622"/>
                    </a:lnTo>
                    <a:lnTo>
                      <a:pt x="104" y="626"/>
                    </a:lnTo>
                    <a:lnTo>
                      <a:pt x="122" y="630"/>
                    </a:lnTo>
                    <a:lnTo>
                      <a:pt x="148" y="630"/>
                    </a:lnTo>
                    <a:lnTo>
                      <a:pt x="182" y="626"/>
                    </a:lnTo>
                    <a:lnTo>
                      <a:pt x="182" y="626"/>
                    </a:lnTo>
                    <a:lnTo>
                      <a:pt x="220" y="620"/>
                    </a:lnTo>
                    <a:lnTo>
                      <a:pt x="260" y="614"/>
                    </a:lnTo>
                    <a:lnTo>
                      <a:pt x="300" y="610"/>
                    </a:lnTo>
                    <a:lnTo>
                      <a:pt x="342" y="610"/>
                    </a:lnTo>
                    <a:lnTo>
                      <a:pt x="382" y="610"/>
                    </a:lnTo>
                    <a:lnTo>
                      <a:pt x="422" y="616"/>
                    </a:lnTo>
                    <a:lnTo>
                      <a:pt x="440" y="620"/>
                    </a:lnTo>
                    <a:lnTo>
                      <a:pt x="458" y="624"/>
                    </a:lnTo>
                    <a:lnTo>
                      <a:pt x="476" y="630"/>
                    </a:lnTo>
                    <a:lnTo>
                      <a:pt x="492" y="636"/>
                    </a:lnTo>
                    <a:lnTo>
                      <a:pt x="492" y="636"/>
                    </a:lnTo>
                    <a:lnTo>
                      <a:pt x="526" y="674"/>
                    </a:lnTo>
                    <a:lnTo>
                      <a:pt x="544" y="698"/>
                    </a:lnTo>
                    <a:lnTo>
                      <a:pt x="562" y="722"/>
                    </a:lnTo>
                    <a:lnTo>
                      <a:pt x="576" y="748"/>
                    </a:lnTo>
                    <a:lnTo>
                      <a:pt x="588" y="772"/>
                    </a:lnTo>
                    <a:lnTo>
                      <a:pt x="590" y="784"/>
                    </a:lnTo>
                    <a:lnTo>
                      <a:pt x="594" y="796"/>
                    </a:lnTo>
                    <a:lnTo>
                      <a:pt x="594" y="806"/>
                    </a:lnTo>
                    <a:lnTo>
                      <a:pt x="592" y="818"/>
                    </a:lnTo>
                    <a:lnTo>
                      <a:pt x="592" y="818"/>
                    </a:lnTo>
                    <a:lnTo>
                      <a:pt x="592" y="822"/>
                    </a:lnTo>
                    <a:lnTo>
                      <a:pt x="594" y="824"/>
                    </a:lnTo>
                    <a:lnTo>
                      <a:pt x="598" y="824"/>
                    </a:lnTo>
                    <a:lnTo>
                      <a:pt x="598" y="824"/>
                    </a:lnTo>
                    <a:lnTo>
                      <a:pt x="602" y="824"/>
                    </a:lnTo>
                    <a:lnTo>
                      <a:pt x="612" y="822"/>
                    </a:lnTo>
                    <a:lnTo>
                      <a:pt x="616" y="818"/>
                    </a:lnTo>
                    <a:lnTo>
                      <a:pt x="620" y="814"/>
                    </a:lnTo>
                    <a:lnTo>
                      <a:pt x="624" y="808"/>
                    </a:lnTo>
                    <a:lnTo>
                      <a:pt x="626" y="800"/>
                    </a:lnTo>
                    <a:lnTo>
                      <a:pt x="626" y="800"/>
                    </a:lnTo>
                    <a:lnTo>
                      <a:pt x="630" y="796"/>
                    </a:lnTo>
                    <a:lnTo>
                      <a:pt x="632" y="792"/>
                    </a:lnTo>
                    <a:lnTo>
                      <a:pt x="632" y="78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47"/>
              <p:cNvSpPr>
                <a:spLocks noChangeAspect="1"/>
              </p:cNvSpPr>
              <p:nvPr/>
            </p:nvSpPr>
            <p:spPr bwMode="auto">
              <a:xfrm>
                <a:off x="1" y="2438400"/>
                <a:ext cx="453574" cy="852529"/>
              </a:xfrm>
              <a:custGeom>
                <a:avLst/>
                <a:gdLst>
                  <a:gd name="T0" fmla="*/ 194 w 382"/>
                  <a:gd name="T1" fmla="*/ 442 h 718"/>
                  <a:gd name="T2" fmla="*/ 238 w 382"/>
                  <a:gd name="T3" fmla="*/ 410 h 718"/>
                  <a:gd name="T4" fmla="*/ 264 w 382"/>
                  <a:gd name="T5" fmla="*/ 368 h 718"/>
                  <a:gd name="T6" fmla="*/ 270 w 382"/>
                  <a:gd name="T7" fmla="*/ 334 h 718"/>
                  <a:gd name="T8" fmla="*/ 292 w 382"/>
                  <a:gd name="T9" fmla="*/ 278 h 718"/>
                  <a:gd name="T10" fmla="*/ 310 w 382"/>
                  <a:gd name="T11" fmla="*/ 250 h 718"/>
                  <a:gd name="T12" fmla="*/ 248 w 382"/>
                  <a:gd name="T13" fmla="*/ 258 h 718"/>
                  <a:gd name="T14" fmla="*/ 212 w 382"/>
                  <a:gd name="T15" fmla="*/ 242 h 718"/>
                  <a:gd name="T16" fmla="*/ 194 w 382"/>
                  <a:gd name="T17" fmla="*/ 212 h 718"/>
                  <a:gd name="T18" fmla="*/ 194 w 382"/>
                  <a:gd name="T19" fmla="*/ 160 h 718"/>
                  <a:gd name="T20" fmla="*/ 200 w 382"/>
                  <a:gd name="T21" fmla="*/ 140 h 718"/>
                  <a:gd name="T22" fmla="*/ 200 w 382"/>
                  <a:gd name="T23" fmla="*/ 110 h 718"/>
                  <a:gd name="T24" fmla="*/ 184 w 382"/>
                  <a:gd name="T25" fmla="*/ 72 h 718"/>
                  <a:gd name="T26" fmla="*/ 158 w 382"/>
                  <a:gd name="T27" fmla="*/ 50 h 718"/>
                  <a:gd name="T28" fmla="*/ 80 w 382"/>
                  <a:gd name="T29" fmla="*/ 0 h 718"/>
                  <a:gd name="T30" fmla="*/ 84 w 382"/>
                  <a:gd name="T31" fmla="*/ 6 h 718"/>
                  <a:gd name="T32" fmla="*/ 96 w 382"/>
                  <a:gd name="T33" fmla="*/ 38 h 718"/>
                  <a:gd name="T34" fmla="*/ 94 w 382"/>
                  <a:gd name="T35" fmla="*/ 70 h 718"/>
                  <a:gd name="T36" fmla="*/ 80 w 382"/>
                  <a:gd name="T37" fmla="*/ 66 h 718"/>
                  <a:gd name="T38" fmla="*/ 48 w 382"/>
                  <a:gd name="T39" fmla="*/ 82 h 718"/>
                  <a:gd name="T40" fmla="*/ 34 w 382"/>
                  <a:gd name="T41" fmla="*/ 106 h 718"/>
                  <a:gd name="T42" fmla="*/ 26 w 382"/>
                  <a:gd name="T43" fmla="*/ 138 h 718"/>
                  <a:gd name="T44" fmla="*/ 24 w 382"/>
                  <a:gd name="T45" fmla="*/ 194 h 718"/>
                  <a:gd name="T46" fmla="*/ 22 w 382"/>
                  <a:gd name="T47" fmla="*/ 204 h 718"/>
                  <a:gd name="T48" fmla="*/ 20 w 382"/>
                  <a:gd name="T49" fmla="*/ 202 h 718"/>
                  <a:gd name="T50" fmla="*/ 0 w 382"/>
                  <a:gd name="T51" fmla="*/ 662 h 718"/>
                  <a:gd name="T52" fmla="*/ 30 w 382"/>
                  <a:gd name="T53" fmla="*/ 636 h 718"/>
                  <a:gd name="T54" fmla="*/ 80 w 382"/>
                  <a:gd name="T55" fmla="*/ 606 h 718"/>
                  <a:gd name="T56" fmla="*/ 108 w 382"/>
                  <a:gd name="T57" fmla="*/ 586 h 718"/>
                  <a:gd name="T58" fmla="*/ 132 w 382"/>
                  <a:gd name="T59" fmla="*/ 542 h 718"/>
                  <a:gd name="T60" fmla="*/ 144 w 382"/>
                  <a:gd name="T61" fmla="*/ 484 h 718"/>
                  <a:gd name="T62" fmla="*/ 220 w 382"/>
                  <a:gd name="T63" fmla="*/ 544 h 718"/>
                  <a:gd name="T64" fmla="*/ 300 w 382"/>
                  <a:gd name="T65" fmla="*/ 626 h 718"/>
                  <a:gd name="T66" fmla="*/ 330 w 382"/>
                  <a:gd name="T67" fmla="*/ 678 h 718"/>
                  <a:gd name="T68" fmla="*/ 336 w 382"/>
                  <a:gd name="T69" fmla="*/ 710 h 718"/>
                  <a:gd name="T70" fmla="*/ 340 w 382"/>
                  <a:gd name="T71" fmla="*/ 718 h 718"/>
                  <a:gd name="T72" fmla="*/ 352 w 382"/>
                  <a:gd name="T73" fmla="*/ 716 h 718"/>
                  <a:gd name="T74" fmla="*/ 372 w 382"/>
                  <a:gd name="T75" fmla="*/ 698 h 718"/>
                  <a:gd name="T76" fmla="*/ 376 w 382"/>
                  <a:gd name="T77" fmla="*/ 680 h 718"/>
                  <a:gd name="T78" fmla="*/ 382 w 382"/>
                  <a:gd name="T79" fmla="*/ 666 h 718"/>
                  <a:gd name="T80" fmla="*/ 372 w 382"/>
                  <a:gd name="T81" fmla="*/ 644 h 718"/>
                  <a:gd name="T82" fmla="*/ 318 w 382"/>
                  <a:gd name="T83" fmla="*/ 582 h 718"/>
                  <a:gd name="T84" fmla="*/ 170 w 382"/>
                  <a:gd name="T85" fmla="*/ 452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2" h="718">
                    <a:moveTo>
                      <a:pt x="170" y="452"/>
                    </a:moveTo>
                    <a:lnTo>
                      <a:pt x="170" y="452"/>
                    </a:lnTo>
                    <a:lnTo>
                      <a:pt x="194" y="442"/>
                    </a:lnTo>
                    <a:lnTo>
                      <a:pt x="208" y="434"/>
                    </a:lnTo>
                    <a:lnTo>
                      <a:pt x="224" y="424"/>
                    </a:lnTo>
                    <a:lnTo>
                      <a:pt x="238" y="410"/>
                    </a:lnTo>
                    <a:lnTo>
                      <a:pt x="250" y="396"/>
                    </a:lnTo>
                    <a:lnTo>
                      <a:pt x="260" y="378"/>
                    </a:lnTo>
                    <a:lnTo>
                      <a:pt x="264" y="368"/>
                    </a:lnTo>
                    <a:lnTo>
                      <a:pt x="266" y="358"/>
                    </a:lnTo>
                    <a:lnTo>
                      <a:pt x="266" y="358"/>
                    </a:lnTo>
                    <a:lnTo>
                      <a:pt x="270" y="334"/>
                    </a:lnTo>
                    <a:lnTo>
                      <a:pt x="276" y="312"/>
                    </a:lnTo>
                    <a:lnTo>
                      <a:pt x="284" y="294"/>
                    </a:lnTo>
                    <a:lnTo>
                      <a:pt x="292" y="278"/>
                    </a:lnTo>
                    <a:lnTo>
                      <a:pt x="304" y="256"/>
                    </a:lnTo>
                    <a:lnTo>
                      <a:pt x="310" y="250"/>
                    </a:lnTo>
                    <a:lnTo>
                      <a:pt x="310" y="250"/>
                    </a:lnTo>
                    <a:lnTo>
                      <a:pt x="286" y="256"/>
                    </a:lnTo>
                    <a:lnTo>
                      <a:pt x="266" y="258"/>
                    </a:lnTo>
                    <a:lnTo>
                      <a:pt x="248" y="258"/>
                    </a:lnTo>
                    <a:lnTo>
                      <a:pt x="234" y="254"/>
                    </a:lnTo>
                    <a:lnTo>
                      <a:pt x="220" y="250"/>
                    </a:lnTo>
                    <a:lnTo>
                      <a:pt x="212" y="242"/>
                    </a:lnTo>
                    <a:lnTo>
                      <a:pt x="204" y="234"/>
                    </a:lnTo>
                    <a:lnTo>
                      <a:pt x="198" y="224"/>
                    </a:lnTo>
                    <a:lnTo>
                      <a:pt x="194" y="212"/>
                    </a:lnTo>
                    <a:lnTo>
                      <a:pt x="192" y="202"/>
                    </a:lnTo>
                    <a:lnTo>
                      <a:pt x="190" y="180"/>
                    </a:lnTo>
                    <a:lnTo>
                      <a:pt x="194" y="160"/>
                    </a:lnTo>
                    <a:lnTo>
                      <a:pt x="198" y="148"/>
                    </a:lnTo>
                    <a:lnTo>
                      <a:pt x="198" y="148"/>
                    </a:lnTo>
                    <a:lnTo>
                      <a:pt x="200" y="140"/>
                    </a:lnTo>
                    <a:lnTo>
                      <a:pt x="202" y="130"/>
                    </a:lnTo>
                    <a:lnTo>
                      <a:pt x="202" y="120"/>
                    </a:lnTo>
                    <a:lnTo>
                      <a:pt x="200" y="110"/>
                    </a:lnTo>
                    <a:lnTo>
                      <a:pt x="194" y="90"/>
                    </a:lnTo>
                    <a:lnTo>
                      <a:pt x="188" y="8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74" y="64"/>
                    </a:lnTo>
                    <a:lnTo>
                      <a:pt x="158" y="50"/>
                    </a:lnTo>
                    <a:lnTo>
                      <a:pt x="120" y="22"/>
                    </a:lnTo>
                    <a:lnTo>
                      <a:pt x="88" y="4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90" y="16"/>
                    </a:lnTo>
                    <a:lnTo>
                      <a:pt x="94" y="28"/>
                    </a:lnTo>
                    <a:lnTo>
                      <a:pt x="96" y="38"/>
                    </a:lnTo>
                    <a:lnTo>
                      <a:pt x="98" y="48"/>
                    </a:lnTo>
                    <a:lnTo>
                      <a:pt x="96" y="64"/>
                    </a:lnTo>
                    <a:lnTo>
                      <a:pt x="94" y="70"/>
                    </a:lnTo>
                    <a:lnTo>
                      <a:pt x="94" y="70"/>
                    </a:lnTo>
                    <a:lnTo>
                      <a:pt x="88" y="68"/>
                    </a:lnTo>
                    <a:lnTo>
                      <a:pt x="80" y="66"/>
                    </a:lnTo>
                    <a:lnTo>
                      <a:pt x="70" y="68"/>
                    </a:lnTo>
                    <a:lnTo>
                      <a:pt x="58" y="72"/>
                    </a:lnTo>
                    <a:lnTo>
                      <a:pt x="48" y="82"/>
                    </a:lnTo>
                    <a:lnTo>
                      <a:pt x="44" y="88"/>
                    </a:lnTo>
                    <a:lnTo>
                      <a:pt x="38" y="96"/>
                    </a:lnTo>
                    <a:lnTo>
                      <a:pt x="34" y="106"/>
                    </a:lnTo>
                    <a:lnTo>
                      <a:pt x="30" y="118"/>
                    </a:lnTo>
                    <a:lnTo>
                      <a:pt x="30" y="118"/>
                    </a:lnTo>
                    <a:lnTo>
                      <a:pt x="26" y="138"/>
                    </a:lnTo>
                    <a:lnTo>
                      <a:pt x="24" y="154"/>
                    </a:lnTo>
                    <a:lnTo>
                      <a:pt x="24" y="180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02"/>
                    </a:lnTo>
                    <a:lnTo>
                      <a:pt x="22" y="204"/>
                    </a:lnTo>
                    <a:lnTo>
                      <a:pt x="20" y="204"/>
                    </a:lnTo>
                    <a:lnTo>
                      <a:pt x="20" y="202"/>
                    </a:lnTo>
                    <a:lnTo>
                      <a:pt x="20" y="202"/>
                    </a:lnTo>
                    <a:lnTo>
                      <a:pt x="16" y="194"/>
                    </a:lnTo>
                    <a:lnTo>
                      <a:pt x="0" y="146"/>
                    </a:lnTo>
                    <a:lnTo>
                      <a:pt x="0" y="662"/>
                    </a:lnTo>
                    <a:lnTo>
                      <a:pt x="0" y="662"/>
                    </a:lnTo>
                    <a:lnTo>
                      <a:pt x="12" y="650"/>
                    </a:lnTo>
                    <a:lnTo>
                      <a:pt x="30" y="636"/>
                    </a:lnTo>
                    <a:lnTo>
                      <a:pt x="52" y="620"/>
                    </a:lnTo>
                    <a:lnTo>
                      <a:pt x="80" y="606"/>
                    </a:lnTo>
                    <a:lnTo>
                      <a:pt x="80" y="606"/>
                    </a:lnTo>
                    <a:lnTo>
                      <a:pt x="90" y="600"/>
                    </a:lnTo>
                    <a:lnTo>
                      <a:pt x="100" y="594"/>
                    </a:lnTo>
                    <a:lnTo>
                      <a:pt x="108" y="586"/>
                    </a:lnTo>
                    <a:lnTo>
                      <a:pt x="114" y="578"/>
                    </a:lnTo>
                    <a:lnTo>
                      <a:pt x="126" y="560"/>
                    </a:lnTo>
                    <a:lnTo>
                      <a:pt x="132" y="542"/>
                    </a:lnTo>
                    <a:lnTo>
                      <a:pt x="138" y="524"/>
                    </a:lnTo>
                    <a:lnTo>
                      <a:pt x="142" y="508"/>
                    </a:lnTo>
                    <a:lnTo>
                      <a:pt x="144" y="484"/>
                    </a:lnTo>
                    <a:lnTo>
                      <a:pt x="144" y="484"/>
                    </a:lnTo>
                    <a:lnTo>
                      <a:pt x="188" y="518"/>
                    </a:lnTo>
                    <a:lnTo>
                      <a:pt x="220" y="544"/>
                    </a:lnTo>
                    <a:lnTo>
                      <a:pt x="254" y="576"/>
                    </a:lnTo>
                    <a:lnTo>
                      <a:pt x="286" y="610"/>
                    </a:lnTo>
                    <a:lnTo>
                      <a:pt x="300" y="626"/>
                    </a:lnTo>
                    <a:lnTo>
                      <a:pt x="312" y="644"/>
                    </a:lnTo>
                    <a:lnTo>
                      <a:pt x="322" y="662"/>
                    </a:lnTo>
                    <a:lnTo>
                      <a:pt x="330" y="678"/>
                    </a:lnTo>
                    <a:lnTo>
                      <a:pt x="336" y="694"/>
                    </a:lnTo>
                    <a:lnTo>
                      <a:pt x="336" y="710"/>
                    </a:lnTo>
                    <a:lnTo>
                      <a:pt x="336" y="710"/>
                    </a:lnTo>
                    <a:lnTo>
                      <a:pt x="336" y="712"/>
                    </a:lnTo>
                    <a:lnTo>
                      <a:pt x="336" y="716"/>
                    </a:lnTo>
                    <a:lnTo>
                      <a:pt x="340" y="718"/>
                    </a:lnTo>
                    <a:lnTo>
                      <a:pt x="346" y="718"/>
                    </a:lnTo>
                    <a:lnTo>
                      <a:pt x="346" y="718"/>
                    </a:lnTo>
                    <a:lnTo>
                      <a:pt x="352" y="716"/>
                    </a:lnTo>
                    <a:lnTo>
                      <a:pt x="362" y="710"/>
                    </a:lnTo>
                    <a:lnTo>
                      <a:pt x="368" y="706"/>
                    </a:lnTo>
                    <a:lnTo>
                      <a:pt x="372" y="698"/>
                    </a:lnTo>
                    <a:lnTo>
                      <a:pt x="376" y="690"/>
                    </a:lnTo>
                    <a:lnTo>
                      <a:pt x="376" y="680"/>
                    </a:lnTo>
                    <a:lnTo>
                      <a:pt x="376" y="680"/>
                    </a:lnTo>
                    <a:lnTo>
                      <a:pt x="378" y="674"/>
                    </a:lnTo>
                    <a:lnTo>
                      <a:pt x="380" y="670"/>
                    </a:lnTo>
                    <a:lnTo>
                      <a:pt x="382" y="666"/>
                    </a:lnTo>
                    <a:lnTo>
                      <a:pt x="380" y="658"/>
                    </a:lnTo>
                    <a:lnTo>
                      <a:pt x="380" y="658"/>
                    </a:lnTo>
                    <a:lnTo>
                      <a:pt x="372" y="644"/>
                    </a:lnTo>
                    <a:lnTo>
                      <a:pt x="358" y="626"/>
                    </a:lnTo>
                    <a:lnTo>
                      <a:pt x="340" y="606"/>
                    </a:lnTo>
                    <a:lnTo>
                      <a:pt x="318" y="582"/>
                    </a:lnTo>
                    <a:lnTo>
                      <a:pt x="290" y="554"/>
                    </a:lnTo>
                    <a:lnTo>
                      <a:pt x="256" y="524"/>
                    </a:lnTo>
                    <a:lnTo>
                      <a:pt x="170" y="452"/>
                    </a:lnTo>
                    <a:lnTo>
                      <a:pt x="170" y="452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3"/>
              <p:cNvSpPr>
                <a:spLocks noChangeAspect="1"/>
              </p:cNvSpPr>
              <p:nvPr/>
            </p:nvSpPr>
            <p:spPr bwMode="auto">
              <a:xfrm>
                <a:off x="8551334" y="6180666"/>
                <a:ext cx="592666" cy="677333"/>
              </a:xfrm>
              <a:custGeom>
                <a:avLst/>
                <a:gdLst>
                  <a:gd name="T0" fmla="*/ 536 w 560"/>
                  <a:gd name="T1" fmla="*/ 100 h 640"/>
                  <a:gd name="T2" fmla="*/ 496 w 560"/>
                  <a:gd name="T3" fmla="*/ 106 h 640"/>
                  <a:gd name="T4" fmla="*/ 456 w 560"/>
                  <a:gd name="T5" fmla="*/ 118 h 640"/>
                  <a:gd name="T6" fmla="*/ 438 w 560"/>
                  <a:gd name="T7" fmla="*/ 110 h 640"/>
                  <a:gd name="T8" fmla="*/ 436 w 560"/>
                  <a:gd name="T9" fmla="*/ 82 h 640"/>
                  <a:gd name="T10" fmla="*/ 428 w 560"/>
                  <a:gd name="T11" fmla="*/ 76 h 640"/>
                  <a:gd name="T12" fmla="*/ 360 w 560"/>
                  <a:gd name="T13" fmla="*/ 146 h 640"/>
                  <a:gd name="T14" fmla="*/ 328 w 560"/>
                  <a:gd name="T15" fmla="*/ 192 h 640"/>
                  <a:gd name="T16" fmla="*/ 290 w 560"/>
                  <a:gd name="T17" fmla="*/ 108 h 640"/>
                  <a:gd name="T18" fmla="*/ 274 w 560"/>
                  <a:gd name="T19" fmla="*/ 38 h 640"/>
                  <a:gd name="T20" fmla="*/ 280 w 560"/>
                  <a:gd name="T21" fmla="*/ 6 h 640"/>
                  <a:gd name="T22" fmla="*/ 280 w 560"/>
                  <a:gd name="T23" fmla="*/ 2 h 640"/>
                  <a:gd name="T24" fmla="*/ 262 w 560"/>
                  <a:gd name="T25" fmla="*/ 0 h 640"/>
                  <a:gd name="T26" fmla="*/ 248 w 560"/>
                  <a:gd name="T27" fmla="*/ 14 h 640"/>
                  <a:gd name="T28" fmla="*/ 244 w 560"/>
                  <a:gd name="T29" fmla="*/ 18 h 640"/>
                  <a:gd name="T30" fmla="*/ 240 w 560"/>
                  <a:gd name="T31" fmla="*/ 26 h 640"/>
                  <a:gd name="T32" fmla="*/ 254 w 560"/>
                  <a:gd name="T33" fmla="*/ 88 h 640"/>
                  <a:gd name="T34" fmla="*/ 304 w 560"/>
                  <a:gd name="T35" fmla="*/ 204 h 640"/>
                  <a:gd name="T36" fmla="*/ 222 w 560"/>
                  <a:gd name="T37" fmla="*/ 206 h 640"/>
                  <a:gd name="T38" fmla="*/ 136 w 560"/>
                  <a:gd name="T39" fmla="*/ 224 h 640"/>
                  <a:gd name="T40" fmla="*/ 164 w 560"/>
                  <a:gd name="T41" fmla="*/ 234 h 640"/>
                  <a:gd name="T42" fmla="*/ 178 w 560"/>
                  <a:gd name="T43" fmla="*/ 254 h 640"/>
                  <a:gd name="T44" fmla="*/ 166 w 560"/>
                  <a:gd name="T45" fmla="*/ 272 h 640"/>
                  <a:gd name="T46" fmla="*/ 122 w 560"/>
                  <a:gd name="T47" fmla="*/ 300 h 640"/>
                  <a:gd name="T48" fmla="*/ 90 w 560"/>
                  <a:gd name="T49" fmla="*/ 348 h 640"/>
                  <a:gd name="T50" fmla="*/ 22 w 560"/>
                  <a:gd name="T51" fmla="*/ 414 h 640"/>
                  <a:gd name="T52" fmla="*/ 0 w 560"/>
                  <a:gd name="T53" fmla="*/ 430 h 640"/>
                  <a:gd name="T54" fmla="*/ 102 w 560"/>
                  <a:gd name="T55" fmla="*/ 404 h 640"/>
                  <a:gd name="T56" fmla="*/ 136 w 560"/>
                  <a:gd name="T57" fmla="*/ 406 h 640"/>
                  <a:gd name="T58" fmla="*/ 152 w 560"/>
                  <a:gd name="T59" fmla="*/ 418 h 640"/>
                  <a:gd name="T60" fmla="*/ 156 w 560"/>
                  <a:gd name="T61" fmla="*/ 438 h 640"/>
                  <a:gd name="T62" fmla="*/ 138 w 560"/>
                  <a:gd name="T63" fmla="*/ 486 h 640"/>
                  <a:gd name="T64" fmla="*/ 90 w 560"/>
                  <a:gd name="T65" fmla="*/ 550 h 640"/>
                  <a:gd name="T66" fmla="*/ 126 w 560"/>
                  <a:gd name="T67" fmla="*/ 542 h 640"/>
                  <a:gd name="T68" fmla="*/ 158 w 560"/>
                  <a:gd name="T69" fmla="*/ 550 h 640"/>
                  <a:gd name="T70" fmla="*/ 170 w 560"/>
                  <a:gd name="T71" fmla="*/ 572 h 640"/>
                  <a:gd name="T72" fmla="*/ 168 w 560"/>
                  <a:gd name="T73" fmla="*/ 626 h 640"/>
                  <a:gd name="T74" fmla="*/ 186 w 560"/>
                  <a:gd name="T75" fmla="*/ 626 h 640"/>
                  <a:gd name="T76" fmla="*/ 280 w 560"/>
                  <a:gd name="T77" fmla="*/ 640 h 640"/>
                  <a:gd name="T78" fmla="*/ 310 w 560"/>
                  <a:gd name="T79" fmla="*/ 628 h 640"/>
                  <a:gd name="T80" fmla="*/ 322 w 560"/>
                  <a:gd name="T81" fmla="*/ 628 h 640"/>
                  <a:gd name="T82" fmla="*/ 330 w 560"/>
                  <a:gd name="T83" fmla="*/ 580 h 640"/>
                  <a:gd name="T84" fmla="*/ 346 w 560"/>
                  <a:gd name="T85" fmla="*/ 526 h 640"/>
                  <a:gd name="T86" fmla="*/ 354 w 560"/>
                  <a:gd name="T87" fmla="*/ 526 h 640"/>
                  <a:gd name="T88" fmla="*/ 358 w 560"/>
                  <a:gd name="T89" fmla="*/ 534 h 640"/>
                  <a:gd name="T90" fmla="*/ 364 w 560"/>
                  <a:gd name="T91" fmla="*/ 584 h 640"/>
                  <a:gd name="T92" fmla="*/ 424 w 560"/>
                  <a:gd name="T93" fmla="*/ 640 h 640"/>
                  <a:gd name="T94" fmla="*/ 438 w 560"/>
                  <a:gd name="T95" fmla="*/ 624 h 640"/>
                  <a:gd name="T96" fmla="*/ 458 w 560"/>
                  <a:gd name="T97" fmla="*/ 622 h 640"/>
                  <a:gd name="T98" fmla="*/ 474 w 560"/>
                  <a:gd name="T99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60" h="640">
                    <a:moveTo>
                      <a:pt x="560" y="100"/>
                    </a:moveTo>
                    <a:lnTo>
                      <a:pt x="560" y="100"/>
                    </a:lnTo>
                    <a:lnTo>
                      <a:pt x="536" y="100"/>
                    </a:lnTo>
                    <a:lnTo>
                      <a:pt x="512" y="98"/>
                    </a:lnTo>
                    <a:lnTo>
                      <a:pt x="512" y="98"/>
                    </a:lnTo>
                    <a:lnTo>
                      <a:pt x="496" y="106"/>
                    </a:lnTo>
                    <a:lnTo>
                      <a:pt x="480" y="114"/>
                    </a:lnTo>
                    <a:lnTo>
                      <a:pt x="464" y="118"/>
                    </a:lnTo>
                    <a:lnTo>
                      <a:pt x="456" y="118"/>
                    </a:lnTo>
                    <a:lnTo>
                      <a:pt x="448" y="118"/>
                    </a:lnTo>
                    <a:lnTo>
                      <a:pt x="442" y="116"/>
                    </a:lnTo>
                    <a:lnTo>
                      <a:pt x="438" y="110"/>
                    </a:lnTo>
                    <a:lnTo>
                      <a:pt x="436" y="104"/>
                    </a:lnTo>
                    <a:lnTo>
                      <a:pt x="434" y="94"/>
                    </a:lnTo>
                    <a:lnTo>
                      <a:pt x="436" y="82"/>
                    </a:lnTo>
                    <a:lnTo>
                      <a:pt x="442" y="66"/>
                    </a:lnTo>
                    <a:lnTo>
                      <a:pt x="442" y="66"/>
                    </a:lnTo>
                    <a:lnTo>
                      <a:pt x="428" y="76"/>
                    </a:lnTo>
                    <a:lnTo>
                      <a:pt x="396" y="106"/>
                    </a:lnTo>
                    <a:lnTo>
                      <a:pt x="378" y="126"/>
                    </a:lnTo>
                    <a:lnTo>
                      <a:pt x="360" y="146"/>
                    </a:lnTo>
                    <a:lnTo>
                      <a:pt x="342" y="170"/>
                    </a:lnTo>
                    <a:lnTo>
                      <a:pt x="328" y="192"/>
                    </a:lnTo>
                    <a:lnTo>
                      <a:pt x="328" y="192"/>
                    </a:lnTo>
                    <a:lnTo>
                      <a:pt x="312" y="160"/>
                    </a:lnTo>
                    <a:lnTo>
                      <a:pt x="300" y="134"/>
                    </a:lnTo>
                    <a:lnTo>
                      <a:pt x="290" y="108"/>
                    </a:lnTo>
                    <a:lnTo>
                      <a:pt x="280" y="80"/>
                    </a:lnTo>
                    <a:lnTo>
                      <a:pt x="276" y="52"/>
                    </a:lnTo>
                    <a:lnTo>
                      <a:pt x="274" y="38"/>
                    </a:lnTo>
                    <a:lnTo>
                      <a:pt x="274" y="26"/>
                    </a:lnTo>
                    <a:lnTo>
                      <a:pt x="276" y="16"/>
                    </a:lnTo>
                    <a:lnTo>
                      <a:pt x="280" y="6"/>
                    </a:lnTo>
                    <a:lnTo>
                      <a:pt x="280" y="6"/>
                    </a:lnTo>
                    <a:lnTo>
                      <a:pt x="282" y="4"/>
                    </a:lnTo>
                    <a:lnTo>
                      <a:pt x="280" y="2"/>
                    </a:lnTo>
                    <a:lnTo>
                      <a:pt x="280" y="0"/>
                    </a:lnTo>
                    <a:lnTo>
                      <a:pt x="262" y="0"/>
                    </a:lnTo>
                    <a:lnTo>
                      <a:pt x="262" y="0"/>
                    </a:lnTo>
                    <a:lnTo>
                      <a:pt x="254" y="4"/>
                    </a:lnTo>
                    <a:lnTo>
                      <a:pt x="252" y="8"/>
                    </a:lnTo>
                    <a:lnTo>
                      <a:pt x="248" y="14"/>
                    </a:lnTo>
                    <a:lnTo>
                      <a:pt x="248" y="14"/>
                    </a:lnTo>
                    <a:lnTo>
                      <a:pt x="246" y="16"/>
                    </a:lnTo>
                    <a:lnTo>
                      <a:pt x="244" y="18"/>
                    </a:lnTo>
                    <a:lnTo>
                      <a:pt x="242" y="20"/>
                    </a:lnTo>
                    <a:lnTo>
                      <a:pt x="240" y="26"/>
                    </a:lnTo>
                    <a:lnTo>
                      <a:pt x="240" y="26"/>
                    </a:lnTo>
                    <a:lnTo>
                      <a:pt x="240" y="36"/>
                    </a:lnTo>
                    <a:lnTo>
                      <a:pt x="244" y="50"/>
                    </a:lnTo>
                    <a:lnTo>
                      <a:pt x="254" y="88"/>
                    </a:lnTo>
                    <a:lnTo>
                      <a:pt x="274" y="138"/>
                    </a:lnTo>
                    <a:lnTo>
                      <a:pt x="304" y="204"/>
                    </a:lnTo>
                    <a:lnTo>
                      <a:pt x="304" y="204"/>
                    </a:lnTo>
                    <a:lnTo>
                      <a:pt x="278" y="202"/>
                    </a:lnTo>
                    <a:lnTo>
                      <a:pt x="250" y="204"/>
                    </a:lnTo>
                    <a:lnTo>
                      <a:pt x="222" y="206"/>
                    </a:lnTo>
                    <a:lnTo>
                      <a:pt x="196" y="210"/>
                    </a:lnTo>
                    <a:lnTo>
                      <a:pt x="154" y="220"/>
                    </a:lnTo>
                    <a:lnTo>
                      <a:pt x="136" y="224"/>
                    </a:lnTo>
                    <a:lnTo>
                      <a:pt x="136" y="224"/>
                    </a:lnTo>
                    <a:lnTo>
                      <a:pt x="152" y="230"/>
                    </a:lnTo>
                    <a:lnTo>
                      <a:pt x="164" y="234"/>
                    </a:lnTo>
                    <a:lnTo>
                      <a:pt x="172" y="242"/>
                    </a:lnTo>
                    <a:lnTo>
                      <a:pt x="176" y="248"/>
                    </a:lnTo>
                    <a:lnTo>
                      <a:pt x="178" y="254"/>
                    </a:lnTo>
                    <a:lnTo>
                      <a:pt x="176" y="260"/>
                    </a:lnTo>
                    <a:lnTo>
                      <a:pt x="172" y="266"/>
                    </a:lnTo>
                    <a:lnTo>
                      <a:pt x="166" y="272"/>
                    </a:lnTo>
                    <a:lnTo>
                      <a:pt x="154" y="284"/>
                    </a:lnTo>
                    <a:lnTo>
                      <a:pt x="138" y="292"/>
                    </a:lnTo>
                    <a:lnTo>
                      <a:pt x="122" y="300"/>
                    </a:lnTo>
                    <a:lnTo>
                      <a:pt x="122" y="300"/>
                    </a:lnTo>
                    <a:lnTo>
                      <a:pt x="108" y="326"/>
                    </a:lnTo>
                    <a:lnTo>
                      <a:pt x="90" y="348"/>
                    </a:lnTo>
                    <a:lnTo>
                      <a:pt x="72" y="368"/>
                    </a:lnTo>
                    <a:lnTo>
                      <a:pt x="54" y="386"/>
                    </a:lnTo>
                    <a:lnTo>
                      <a:pt x="22" y="414"/>
                    </a:lnTo>
                    <a:lnTo>
                      <a:pt x="0" y="428"/>
                    </a:lnTo>
                    <a:lnTo>
                      <a:pt x="0" y="430"/>
                    </a:lnTo>
                    <a:lnTo>
                      <a:pt x="0" y="430"/>
                    </a:lnTo>
                    <a:lnTo>
                      <a:pt x="48" y="414"/>
                    </a:lnTo>
                    <a:lnTo>
                      <a:pt x="86" y="406"/>
                    </a:lnTo>
                    <a:lnTo>
                      <a:pt x="102" y="404"/>
                    </a:lnTo>
                    <a:lnTo>
                      <a:pt x="116" y="404"/>
                    </a:lnTo>
                    <a:lnTo>
                      <a:pt x="126" y="404"/>
                    </a:lnTo>
                    <a:lnTo>
                      <a:pt x="136" y="406"/>
                    </a:lnTo>
                    <a:lnTo>
                      <a:pt x="144" y="410"/>
                    </a:lnTo>
                    <a:lnTo>
                      <a:pt x="148" y="414"/>
                    </a:lnTo>
                    <a:lnTo>
                      <a:pt x="152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6" y="438"/>
                    </a:lnTo>
                    <a:lnTo>
                      <a:pt x="154" y="454"/>
                    </a:lnTo>
                    <a:lnTo>
                      <a:pt x="146" y="470"/>
                    </a:lnTo>
                    <a:lnTo>
                      <a:pt x="138" y="486"/>
                    </a:lnTo>
                    <a:lnTo>
                      <a:pt x="116" y="518"/>
                    </a:lnTo>
                    <a:lnTo>
                      <a:pt x="98" y="540"/>
                    </a:lnTo>
                    <a:lnTo>
                      <a:pt x="90" y="550"/>
                    </a:lnTo>
                    <a:lnTo>
                      <a:pt x="90" y="550"/>
                    </a:lnTo>
                    <a:lnTo>
                      <a:pt x="110" y="544"/>
                    </a:lnTo>
                    <a:lnTo>
                      <a:pt x="126" y="542"/>
                    </a:lnTo>
                    <a:lnTo>
                      <a:pt x="138" y="542"/>
                    </a:lnTo>
                    <a:lnTo>
                      <a:pt x="148" y="544"/>
                    </a:lnTo>
                    <a:lnTo>
                      <a:pt x="158" y="550"/>
                    </a:lnTo>
                    <a:lnTo>
                      <a:pt x="164" y="556"/>
                    </a:lnTo>
                    <a:lnTo>
                      <a:pt x="168" y="564"/>
                    </a:lnTo>
                    <a:lnTo>
                      <a:pt x="170" y="572"/>
                    </a:lnTo>
                    <a:lnTo>
                      <a:pt x="172" y="592"/>
                    </a:lnTo>
                    <a:lnTo>
                      <a:pt x="172" y="608"/>
                    </a:lnTo>
                    <a:lnTo>
                      <a:pt x="168" y="626"/>
                    </a:lnTo>
                    <a:lnTo>
                      <a:pt x="168" y="626"/>
                    </a:lnTo>
                    <a:lnTo>
                      <a:pt x="178" y="624"/>
                    </a:lnTo>
                    <a:lnTo>
                      <a:pt x="186" y="626"/>
                    </a:lnTo>
                    <a:lnTo>
                      <a:pt x="192" y="632"/>
                    </a:lnTo>
                    <a:lnTo>
                      <a:pt x="198" y="640"/>
                    </a:lnTo>
                    <a:lnTo>
                      <a:pt x="280" y="640"/>
                    </a:lnTo>
                    <a:lnTo>
                      <a:pt x="280" y="640"/>
                    </a:lnTo>
                    <a:lnTo>
                      <a:pt x="296" y="632"/>
                    </a:lnTo>
                    <a:lnTo>
                      <a:pt x="310" y="628"/>
                    </a:lnTo>
                    <a:lnTo>
                      <a:pt x="320" y="628"/>
                    </a:lnTo>
                    <a:lnTo>
                      <a:pt x="322" y="628"/>
                    </a:lnTo>
                    <a:lnTo>
                      <a:pt x="322" y="628"/>
                    </a:lnTo>
                    <a:lnTo>
                      <a:pt x="322" y="620"/>
                    </a:lnTo>
                    <a:lnTo>
                      <a:pt x="324" y="608"/>
                    </a:lnTo>
                    <a:lnTo>
                      <a:pt x="330" y="580"/>
                    </a:lnTo>
                    <a:lnTo>
                      <a:pt x="344" y="530"/>
                    </a:lnTo>
                    <a:lnTo>
                      <a:pt x="344" y="530"/>
                    </a:lnTo>
                    <a:lnTo>
                      <a:pt x="346" y="526"/>
                    </a:lnTo>
                    <a:lnTo>
                      <a:pt x="348" y="522"/>
                    </a:lnTo>
                    <a:lnTo>
                      <a:pt x="352" y="524"/>
                    </a:lnTo>
                    <a:lnTo>
                      <a:pt x="354" y="526"/>
                    </a:lnTo>
                    <a:lnTo>
                      <a:pt x="356" y="530"/>
                    </a:lnTo>
                    <a:lnTo>
                      <a:pt x="358" y="534"/>
                    </a:lnTo>
                    <a:lnTo>
                      <a:pt x="358" y="534"/>
                    </a:lnTo>
                    <a:lnTo>
                      <a:pt x="358" y="544"/>
                    </a:lnTo>
                    <a:lnTo>
                      <a:pt x="358" y="556"/>
                    </a:lnTo>
                    <a:lnTo>
                      <a:pt x="364" y="584"/>
                    </a:lnTo>
                    <a:lnTo>
                      <a:pt x="372" y="612"/>
                    </a:lnTo>
                    <a:lnTo>
                      <a:pt x="382" y="640"/>
                    </a:lnTo>
                    <a:lnTo>
                      <a:pt x="424" y="640"/>
                    </a:lnTo>
                    <a:lnTo>
                      <a:pt x="424" y="640"/>
                    </a:lnTo>
                    <a:lnTo>
                      <a:pt x="432" y="630"/>
                    </a:lnTo>
                    <a:lnTo>
                      <a:pt x="438" y="624"/>
                    </a:lnTo>
                    <a:lnTo>
                      <a:pt x="446" y="620"/>
                    </a:lnTo>
                    <a:lnTo>
                      <a:pt x="452" y="620"/>
                    </a:lnTo>
                    <a:lnTo>
                      <a:pt x="458" y="622"/>
                    </a:lnTo>
                    <a:lnTo>
                      <a:pt x="464" y="628"/>
                    </a:lnTo>
                    <a:lnTo>
                      <a:pt x="470" y="632"/>
                    </a:lnTo>
                    <a:lnTo>
                      <a:pt x="474" y="640"/>
                    </a:lnTo>
                    <a:lnTo>
                      <a:pt x="560" y="640"/>
                    </a:lnTo>
                    <a:lnTo>
                      <a:pt x="560" y="10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4" name="Group 200"/>
            <p:cNvGrpSpPr/>
            <p:nvPr/>
          </p:nvGrpSpPr>
          <p:grpSpPr>
            <a:xfrm>
              <a:off x="-17347" y="0"/>
              <a:ext cx="9161347" cy="6857992"/>
              <a:chOff x="-17347" y="0"/>
              <a:chExt cx="9161347" cy="6857992"/>
            </a:xfrm>
          </p:grpSpPr>
          <p:sp>
            <p:nvSpPr>
              <p:cNvPr id="65" name="Freeform 16"/>
              <p:cNvSpPr>
                <a:spLocks noChangeAspect="1"/>
              </p:cNvSpPr>
              <p:nvPr/>
            </p:nvSpPr>
            <p:spPr bwMode="auto">
              <a:xfrm rot="9111631">
                <a:off x="7788433" y="1465582"/>
                <a:ext cx="1285378" cy="1966190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254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4"/>
              <p:cNvSpPr>
                <a:spLocks noChangeAspect="1"/>
              </p:cNvSpPr>
              <p:nvPr/>
            </p:nvSpPr>
            <p:spPr bwMode="auto">
              <a:xfrm rot="4324833">
                <a:off x="8243059" y="5300272"/>
                <a:ext cx="474357" cy="1154204"/>
              </a:xfrm>
              <a:custGeom>
                <a:avLst/>
                <a:gdLst/>
                <a:ahLst/>
                <a:cxnLst>
                  <a:cxn ang="0">
                    <a:pos x="152" y="0"/>
                  </a:cxn>
                  <a:cxn ang="0">
                    <a:pos x="164" y="50"/>
                  </a:cxn>
                  <a:cxn ang="0">
                    <a:pos x="164" y="102"/>
                  </a:cxn>
                  <a:cxn ang="0">
                    <a:pos x="154" y="154"/>
                  </a:cxn>
                  <a:cxn ang="0">
                    <a:pos x="138" y="206"/>
                  </a:cxn>
                  <a:cxn ang="0">
                    <a:pos x="92" y="310"/>
                  </a:cxn>
                  <a:cxn ang="0">
                    <a:pos x="48" y="404"/>
                  </a:cxn>
                  <a:cxn ang="0">
                    <a:pos x="32" y="446"/>
                  </a:cxn>
                  <a:cxn ang="0">
                    <a:pos x="10" y="528"/>
                  </a:cxn>
                  <a:cxn ang="0">
                    <a:pos x="2" y="592"/>
                  </a:cxn>
                  <a:cxn ang="0">
                    <a:pos x="0" y="634"/>
                  </a:cxn>
                  <a:cxn ang="0">
                    <a:pos x="6" y="682"/>
                  </a:cxn>
                  <a:cxn ang="0">
                    <a:pos x="24" y="762"/>
                  </a:cxn>
                  <a:cxn ang="0">
                    <a:pos x="48" y="824"/>
                  </a:cxn>
                  <a:cxn ang="0">
                    <a:pos x="80" y="872"/>
                  </a:cxn>
                  <a:cxn ang="0">
                    <a:pos x="114" y="906"/>
                  </a:cxn>
                  <a:cxn ang="0">
                    <a:pos x="152" y="928"/>
                  </a:cxn>
                  <a:cxn ang="0">
                    <a:pos x="188" y="942"/>
                  </a:cxn>
                  <a:cxn ang="0">
                    <a:pos x="236" y="950"/>
                  </a:cxn>
                  <a:cxn ang="0">
                    <a:pos x="230" y="982"/>
                  </a:cxn>
                  <a:cxn ang="0">
                    <a:pos x="210" y="1050"/>
                  </a:cxn>
                  <a:cxn ang="0">
                    <a:pos x="186" y="1114"/>
                  </a:cxn>
                  <a:cxn ang="0">
                    <a:pos x="162" y="1150"/>
                  </a:cxn>
                  <a:cxn ang="0">
                    <a:pos x="142" y="1168"/>
                  </a:cxn>
                  <a:cxn ang="0">
                    <a:pos x="132" y="1174"/>
                  </a:cxn>
                  <a:cxn ang="0">
                    <a:pos x="126" y="1178"/>
                  </a:cxn>
                  <a:cxn ang="0">
                    <a:pos x="130" y="1188"/>
                  </a:cxn>
                  <a:cxn ang="0">
                    <a:pos x="134" y="1192"/>
                  </a:cxn>
                  <a:cxn ang="0">
                    <a:pos x="154" y="1202"/>
                  </a:cxn>
                  <a:cxn ang="0">
                    <a:pos x="172" y="1202"/>
                  </a:cxn>
                  <a:cxn ang="0">
                    <a:pos x="184" y="1198"/>
                  </a:cxn>
                  <a:cxn ang="0">
                    <a:pos x="194" y="1196"/>
                  </a:cxn>
                  <a:cxn ang="0">
                    <a:pos x="206" y="1188"/>
                  </a:cxn>
                  <a:cxn ang="0">
                    <a:pos x="214" y="1174"/>
                  </a:cxn>
                  <a:cxn ang="0">
                    <a:pos x="232" y="1134"/>
                  </a:cxn>
                  <a:cxn ang="0">
                    <a:pos x="262" y="1038"/>
                  </a:cxn>
                  <a:cxn ang="0">
                    <a:pos x="282" y="946"/>
                  </a:cxn>
                  <a:cxn ang="0">
                    <a:pos x="288" y="946"/>
                  </a:cxn>
                  <a:cxn ang="0">
                    <a:pos x="334" y="912"/>
                  </a:cxn>
                  <a:cxn ang="0">
                    <a:pos x="374" y="876"/>
                  </a:cxn>
                  <a:cxn ang="0">
                    <a:pos x="408" y="840"/>
                  </a:cxn>
                  <a:cxn ang="0">
                    <a:pos x="434" y="802"/>
                  </a:cxn>
                  <a:cxn ang="0">
                    <a:pos x="456" y="764"/>
                  </a:cxn>
                  <a:cxn ang="0">
                    <a:pos x="472" y="726"/>
                  </a:cxn>
                  <a:cxn ang="0">
                    <a:pos x="490" y="648"/>
                  </a:cxn>
                  <a:cxn ang="0">
                    <a:pos x="492" y="568"/>
                  </a:cxn>
                  <a:cxn ang="0">
                    <a:pos x="478" y="490"/>
                  </a:cxn>
                  <a:cxn ang="0">
                    <a:pos x="454" y="414"/>
                  </a:cxn>
                  <a:cxn ang="0">
                    <a:pos x="420" y="340"/>
                  </a:cxn>
                  <a:cxn ang="0">
                    <a:pos x="380" y="270"/>
                  </a:cxn>
                  <a:cxn ang="0">
                    <a:pos x="336" y="206"/>
                  </a:cxn>
                  <a:cxn ang="0">
                    <a:pos x="248" y="98"/>
                  </a:cxn>
                  <a:cxn ang="0">
                    <a:pos x="180" y="26"/>
                  </a:cxn>
                  <a:cxn ang="0">
                    <a:pos x="152" y="0"/>
                  </a:cxn>
                </a:cxnLst>
                <a:rect l="0" t="0" r="r" b="b"/>
                <a:pathLst>
                  <a:path w="494" h="1202">
                    <a:moveTo>
                      <a:pt x="152" y="0"/>
                    </a:moveTo>
                    <a:lnTo>
                      <a:pt x="152" y="0"/>
                    </a:lnTo>
                    <a:lnTo>
                      <a:pt x="160" y="26"/>
                    </a:lnTo>
                    <a:lnTo>
                      <a:pt x="164" y="50"/>
                    </a:lnTo>
                    <a:lnTo>
                      <a:pt x="166" y="76"/>
                    </a:lnTo>
                    <a:lnTo>
                      <a:pt x="164" y="102"/>
                    </a:lnTo>
                    <a:lnTo>
                      <a:pt x="160" y="128"/>
                    </a:lnTo>
                    <a:lnTo>
                      <a:pt x="154" y="154"/>
                    </a:lnTo>
                    <a:lnTo>
                      <a:pt x="148" y="180"/>
                    </a:lnTo>
                    <a:lnTo>
                      <a:pt x="138" y="206"/>
                    </a:lnTo>
                    <a:lnTo>
                      <a:pt x="116" y="258"/>
                    </a:lnTo>
                    <a:lnTo>
                      <a:pt x="92" y="310"/>
                    </a:lnTo>
                    <a:lnTo>
                      <a:pt x="70" y="358"/>
                    </a:lnTo>
                    <a:lnTo>
                      <a:pt x="48" y="404"/>
                    </a:lnTo>
                    <a:lnTo>
                      <a:pt x="48" y="404"/>
                    </a:lnTo>
                    <a:lnTo>
                      <a:pt x="32" y="446"/>
                    </a:lnTo>
                    <a:lnTo>
                      <a:pt x="18" y="488"/>
                    </a:lnTo>
                    <a:lnTo>
                      <a:pt x="10" y="528"/>
                    </a:lnTo>
                    <a:lnTo>
                      <a:pt x="4" y="562"/>
                    </a:lnTo>
                    <a:lnTo>
                      <a:pt x="2" y="592"/>
                    </a:lnTo>
                    <a:lnTo>
                      <a:pt x="0" y="614"/>
                    </a:lnTo>
                    <a:lnTo>
                      <a:pt x="0" y="634"/>
                    </a:lnTo>
                    <a:lnTo>
                      <a:pt x="0" y="634"/>
                    </a:lnTo>
                    <a:lnTo>
                      <a:pt x="6" y="682"/>
                    </a:lnTo>
                    <a:lnTo>
                      <a:pt x="14" y="724"/>
                    </a:lnTo>
                    <a:lnTo>
                      <a:pt x="24" y="762"/>
                    </a:lnTo>
                    <a:lnTo>
                      <a:pt x="36" y="796"/>
                    </a:lnTo>
                    <a:lnTo>
                      <a:pt x="48" y="824"/>
                    </a:lnTo>
                    <a:lnTo>
                      <a:pt x="64" y="850"/>
                    </a:lnTo>
                    <a:lnTo>
                      <a:pt x="80" y="872"/>
                    </a:lnTo>
                    <a:lnTo>
                      <a:pt x="96" y="890"/>
                    </a:lnTo>
                    <a:lnTo>
                      <a:pt x="114" y="906"/>
                    </a:lnTo>
                    <a:lnTo>
                      <a:pt x="132" y="918"/>
                    </a:lnTo>
                    <a:lnTo>
                      <a:pt x="152" y="928"/>
                    </a:lnTo>
                    <a:lnTo>
                      <a:pt x="170" y="936"/>
                    </a:lnTo>
                    <a:lnTo>
                      <a:pt x="188" y="942"/>
                    </a:lnTo>
                    <a:lnTo>
                      <a:pt x="204" y="946"/>
                    </a:lnTo>
                    <a:lnTo>
                      <a:pt x="236" y="950"/>
                    </a:lnTo>
                    <a:lnTo>
                      <a:pt x="236" y="950"/>
                    </a:lnTo>
                    <a:lnTo>
                      <a:pt x="230" y="982"/>
                    </a:lnTo>
                    <a:lnTo>
                      <a:pt x="220" y="1016"/>
                    </a:lnTo>
                    <a:lnTo>
                      <a:pt x="210" y="1050"/>
                    </a:lnTo>
                    <a:lnTo>
                      <a:pt x="200" y="1082"/>
                    </a:lnTo>
                    <a:lnTo>
                      <a:pt x="186" y="1114"/>
                    </a:lnTo>
                    <a:lnTo>
                      <a:pt x="170" y="1140"/>
                    </a:lnTo>
                    <a:lnTo>
                      <a:pt x="162" y="1150"/>
                    </a:lnTo>
                    <a:lnTo>
                      <a:pt x="152" y="1160"/>
                    </a:lnTo>
                    <a:lnTo>
                      <a:pt x="142" y="1168"/>
                    </a:lnTo>
                    <a:lnTo>
                      <a:pt x="132" y="1174"/>
                    </a:lnTo>
                    <a:lnTo>
                      <a:pt x="132" y="1174"/>
                    </a:lnTo>
                    <a:lnTo>
                      <a:pt x="130" y="1176"/>
                    </a:lnTo>
                    <a:lnTo>
                      <a:pt x="126" y="1178"/>
                    </a:lnTo>
                    <a:lnTo>
                      <a:pt x="126" y="1182"/>
                    </a:lnTo>
                    <a:lnTo>
                      <a:pt x="130" y="1188"/>
                    </a:lnTo>
                    <a:lnTo>
                      <a:pt x="130" y="1188"/>
                    </a:lnTo>
                    <a:lnTo>
                      <a:pt x="134" y="1192"/>
                    </a:lnTo>
                    <a:lnTo>
                      <a:pt x="146" y="1200"/>
                    </a:lnTo>
                    <a:lnTo>
                      <a:pt x="154" y="1202"/>
                    </a:lnTo>
                    <a:lnTo>
                      <a:pt x="162" y="1202"/>
                    </a:lnTo>
                    <a:lnTo>
                      <a:pt x="172" y="1202"/>
                    </a:lnTo>
                    <a:lnTo>
                      <a:pt x="184" y="1198"/>
                    </a:lnTo>
                    <a:lnTo>
                      <a:pt x="184" y="1198"/>
                    </a:lnTo>
                    <a:lnTo>
                      <a:pt x="190" y="1196"/>
                    </a:lnTo>
                    <a:lnTo>
                      <a:pt x="194" y="1196"/>
                    </a:lnTo>
                    <a:lnTo>
                      <a:pt x="200" y="1194"/>
                    </a:lnTo>
                    <a:lnTo>
                      <a:pt x="206" y="1188"/>
                    </a:lnTo>
                    <a:lnTo>
                      <a:pt x="206" y="1188"/>
                    </a:lnTo>
                    <a:lnTo>
                      <a:pt x="214" y="1174"/>
                    </a:lnTo>
                    <a:lnTo>
                      <a:pt x="224" y="1156"/>
                    </a:lnTo>
                    <a:lnTo>
                      <a:pt x="232" y="1134"/>
                    </a:lnTo>
                    <a:lnTo>
                      <a:pt x="242" y="1108"/>
                    </a:lnTo>
                    <a:lnTo>
                      <a:pt x="262" y="1038"/>
                    </a:lnTo>
                    <a:lnTo>
                      <a:pt x="282" y="946"/>
                    </a:lnTo>
                    <a:lnTo>
                      <a:pt x="282" y="946"/>
                    </a:lnTo>
                    <a:lnTo>
                      <a:pt x="288" y="946"/>
                    </a:lnTo>
                    <a:lnTo>
                      <a:pt x="288" y="946"/>
                    </a:lnTo>
                    <a:lnTo>
                      <a:pt x="312" y="928"/>
                    </a:lnTo>
                    <a:lnTo>
                      <a:pt x="334" y="912"/>
                    </a:lnTo>
                    <a:lnTo>
                      <a:pt x="354" y="894"/>
                    </a:lnTo>
                    <a:lnTo>
                      <a:pt x="374" y="876"/>
                    </a:lnTo>
                    <a:lnTo>
                      <a:pt x="392" y="858"/>
                    </a:lnTo>
                    <a:lnTo>
                      <a:pt x="408" y="840"/>
                    </a:lnTo>
                    <a:lnTo>
                      <a:pt x="422" y="822"/>
                    </a:lnTo>
                    <a:lnTo>
                      <a:pt x="434" y="802"/>
                    </a:lnTo>
                    <a:lnTo>
                      <a:pt x="446" y="784"/>
                    </a:lnTo>
                    <a:lnTo>
                      <a:pt x="456" y="764"/>
                    </a:lnTo>
                    <a:lnTo>
                      <a:pt x="466" y="746"/>
                    </a:lnTo>
                    <a:lnTo>
                      <a:pt x="472" y="726"/>
                    </a:lnTo>
                    <a:lnTo>
                      <a:pt x="484" y="688"/>
                    </a:lnTo>
                    <a:lnTo>
                      <a:pt x="490" y="648"/>
                    </a:lnTo>
                    <a:lnTo>
                      <a:pt x="494" y="608"/>
                    </a:lnTo>
                    <a:lnTo>
                      <a:pt x="492" y="568"/>
                    </a:lnTo>
                    <a:lnTo>
                      <a:pt x="486" y="530"/>
                    </a:lnTo>
                    <a:lnTo>
                      <a:pt x="478" y="490"/>
                    </a:lnTo>
                    <a:lnTo>
                      <a:pt x="468" y="452"/>
                    </a:lnTo>
                    <a:lnTo>
                      <a:pt x="454" y="414"/>
                    </a:lnTo>
                    <a:lnTo>
                      <a:pt x="438" y="376"/>
                    </a:lnTo>
                    <a:lnTo>
                      <a:pt x="420" y="340"/>
                    </a:lnTo>
                    <a:lnTo>
                      <a:pt x="400" y="304"/>
                    </a:lnTo>
                    <a:lnTo>
                      <a:pt x="380" y="270"/>
                    </a:lnTo>
                    <a:lnTo>
                      <a:pt x="358" y="238"/>
                    </a:lnTo>
                    <a:lnTo>
                      <a:pt x="336" y="206"/>
                    </a:lnTo>
                    <a:lnTo>
                      <a:pt x="290" y="148"/>
                    </a:lnTo>
                    <a:lnTo>
                      <a:pt x="248" y="98"/>
                    </a:lnTo>
                    <a:lnTo>
                      <a:pt x="210" y="58"/>
                    </a:lnTo>
                    <a:lnTo>
                      <a:pt x="180" y="26"/>
                    </a:lnTo>
                    <a:lnTo>
                      <a:pt x="152" y="0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"/>
              <p:cNvSpPr>
                <a:spLocks noChangeAspect="1"/>
              </p:cNvSpPr>
              <p:nvPr/>
            </p:nvSpPr>
            <p:spPr bwMode="auto">
              <a:xfrm rot="19659348">
                <a:off x="7187072" y="3993953"/>
                <a:ext cx="942538" cy="1486797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2"/>
              <p:cNvSpPr>
                <a:spLocks noChangeAspect="1"/>
              </p:cNvSpPr>
              <p:nvPr/>
            </p:nvSpPr>
            <p:spPr bwMode="auto">
              <a:xfrm rot="1177916">
                <a:off x="7823628" y="381725"/>
                <a:ext cx="511311" cy="1209688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2"/>
              <p:cNvSpPr>
                <a:spLocks noChangeAspect="1"/>
              </p:cNvSpPr>
              <p:nvPr/>
            </p:nvSpPr>
            <p:spPr bwMode="auto">
              <a:xfrm rot="7111237">
                <a:off x="8078228" y="3447288"/>
                <a:ext cx="969106" cy="1009128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13588" y="6104914"/>
                <a:ext cx="482600" cy="753078"/>
              </a:xfrm>
              <a:custGeom>
                <a:avLst/>
                <a:gdLst>
                  <a:gd name="T0" fmla="*/ 424 w 424"/>
                  <a:gd name="T1" fmla="*/ 24 h 640"/>
                  <a:gd name="T2" fmla="*/ 424 w 424"/>
                  <a:gd name="T3" fmla="*/ 24 h 640"/>
                  <a:gd name="T4" fmla="*/ 420 w 424"/>
                  <a:gd name="T5" fmla="*/ 18 h 640"/>
                  <a:gd name="T6" fmla="*/ 414 w 424"/>
                  <a:gd name="T7" fmla="*/ 10 h 640"/>
                  <a:gd name="T8" fmla="*/ 408 w 424"/>
                  <a:gd name="T9" fmla="*/ 6 h 640"/>
                  <a:gd name="T10" fmla="*/ 402 w 424"/>
                  <a:gd name="T11" fmla="*/ 4 h 640"/>
                  <a:gd name="T12" fmla="*/ 394 w 424"/>
                  <a:gd name="T13" fmla="*/ 2 h 640"/>
                  <a:gd name="T14" fmla="*/ 386 w 424"/>
                  <a:gd name="T15" fmla="*/ 2 h 640"/>
                  <a:gd name="T16" fmla="*/ 386 w 424"/>
                  <a:gd name="T17" fmla="*/ 2 h 640"/>
                  <a:gd name="T18" fmla="*/ 380 w 424"/>
                  <a:gd name="T19" fmla="*/ 2 h 640"/>
                  <a:gd name="T20" fmla="*/ 376 w 424"/>
                  <a:gd name="T21" fmla="*/ 0 h 640"/>
                  <a:gd name="T22" fmla="*/ 372 w 424"/>
                  <a:gd name="T23" fmla="*/ 0 h 640"/>
                  <a:gd name="T24" fmla="*/ 364 w 424"/>
                  <a:gd name="T25" fmla="*/ 2 h 640"/>
                  <a:gd name="T26" fmla="*/ 364 w 424"/>
                  <a:gd name="T27" fmla="*/ 2 h 640"/>
                  <a:gd name="T28" fmla="*/ 354 w 424"/>
                  <a:gd name="T29" fmla="*/ 12 h 640"/>
                  <a:gd name="T30" fmla="*/ 342 w 424"/>
                  <a:gd name="T31" fmla="*/ 24 h 640"/>
                  <a:gd name="T32" fmla="*/ 328 w 424"/>
                  <a:gd name="T33" fmla="*/ 38 h 640"/>
                  <a:gd name="T34" fmla="*/ 312 w 424"/>
                  <a:gd name="T35" fmla="*/ 58 h 640"/>
                  <a:gd name="T36" fmla="*/ 276 w 424"/>
                  <a:gd name="T37" fmla="*/ 110 h 640"/>
                  <a:gd name="T38" fmla="*/ 232 w 424"/>
                  <a:gd name="T39" fmla="*/ 178 h 640"/>
                  <a:gd name="T40" fmla="*/ 232 w 424"/>
                  <a:gd name="T41" fmla="*/ 178 h 640"/>
                  <a:gd name="T42" fmla="*/ 210 w 424"/>
                  <a:gd name="T43" fmla="*/ 202 h 640"/>
                  <a:gd name="T44" fmla="*/ 186 w 424"/>
                  <a:gd name="T45" fmla="*/ 222 h 640"/>
                  <a:gd name="T46" fmla="*/ 160 w 424"/>
                  <a:gd name="T47" fmla="*/ 242 h 640"/>
                  <a:gd name="T48" fmla="*/ 132 w 424"/>
                  <a:gd name="T49" fmla="*/ 258 h 640"/>
                  <a:gd name="T50" fmla="*/ 100 w 424"/>
                  <a:gd name="T51" fmla="*/ 274 h 640"/>
                  <a:gd name="T52" fmla="*/ 68 w 424"/>
                  <a:gd name="T53" fmla="*/ 288 h 640"/>
                  <a:gd name="T54" fmla="*/ 34 w 424"/>
                  <a:gd name="T55" fmla="*/ 300 h 640"/>
                  <a:gd name="T56" fmla="*/ 0 w 424"/>
                  <a:gd name="T57" fmla="*/ 312 h 640"/>
                  <a:gd name="T58" fmla="*/ 0 w 424"/>
                  <a:gd name="T59" fmla="*/ 640 h 640"/>
                  <a:gd name="T60" fmla="*/ 386 w 424"/>
                  <a:gd name="T61" fmla="*/ 640 h 640"/>
                  <a:gd name="T62" fmla="*/ 386 w 424"/>
                  <a:gd name="T63" fmla="*/ 640 h 640"/>
                  <a:gd name="T64" fmla="*/ 376 w 424"/>
                  <a:gd name="T65" fmla="*/ 612 h 640"/>
                  <a:gd name="T66" fmla="*/ 358 w 424"/>
                  <a:gd name="T67" fmla="*/ 576 h 640"/>
                  <a:gd name="T68" fmla="*/ 358 w 424"/>
                  <a:gd name="T69" fmla="*/ 576 h 640"/>
                  <a:gd name="T70" fmla="*/ 336 w 424"/>
                  <a:gd name="T71" fmla="*/ 536 h 640"/>
                  <a:gd name="T72" fmla="*/ 316 w 424"/>
                  <a:gd name="T73" fmla="*/ 492 h 640"/>
                  <a:gd name="T74" fmla="*/ 296 w 424"/>
                  <a:gd name="T75" fmla="*/ 448 h 640"/>
                  <a:gd name="T76" fmla="*/ 278 w 424"/>
                  <a:gd name="T77" fmla="*/ 400 h 640"/>
                  <a:gd name="T78" fmla="*/ 264 w 424"/>
                  <a:gd name="T79" fmla="*/ 354 h 640"/>
                  <a:gd name="T80" fmla="*/ 254 w 424"/>
                  <a:gd name="T81" fmla="*/ 308 h 640"/>
                  <a:gd name="T82" fmla="*/ 252 w 424"/>
                  <a:gd name="T83" fmla="*/ 284 h 640"/>
                  <a:gd name="T84" fmla="*/ 250 w 424"/>
                  <a:gd name="T85" fmla="*/ 262 h 640"/>
                  <a:gd name="T86" fmla="*/ 250 w 424"/>
                  <a:gd name="T87" fmla="*/ 240 h 640"/>
                  <a:gd name="T88" fmla="*/ 252 w 424"/>
                  <a:gd name="T89" fmla="*/ 218 h 640"/>
                  <a:gd name="T90" fmla="*/ 252 w 424"/>
                  <a:gd name="T91" fmla="*/ 218 h 640"/>
                  <a:gd name="T92" fmla="*/ 282 w 424"/>
                  <a:gd name="T93" fmla="*/ 166 h 640"/>
                  <a:gd name="T94" fmla="*/ 302 w 424"/>
                  <a:gd name="T95" fmla="*/ 136 h 640"/>
                  <a:gd name="T96" fmla="*/ 322 w 424"/>
                  <a:gd name="T97" fmla="*/ 108 h 640"/>
                  <a:gd name="T98" fmla="*/ 346 w 424"/>
                  <a:gd name="T99" fmla="*/ 80 h 640"/>
                  <a:gd name="T100" fmla="*/ 370 w 424"/>
                  <a:gd name="T101" fmla="*/ 58 h 640"/>
                  <a:gd name="T102" fmla="*/ 382 w 424"/>
                  <a:gd name="T103" fmla="*/ 50 h 640"/>
                  <a:gd name="T104" fmla="*/ 394 w 424"/>
                  <a:gd name="T105" fmla="*/ 42 h 640"/>
                  <a:gd name="T106" fmla="*/ 406 w 424"/>
                  <a:gd name="T107" fmla="*/ 38 h 640"/>
                  <a:gd name="T108" fmla="*/ 418 w 424"/>
                  <a:gd name="T109" fmla="*/ 36 h 640"/>
                  <a:gd name="T110" fmla="*/ 418 w 424"/>
                  <a:gd name="T111" fmla="*/ 36 h 640"/>
                  <a:gd name="T112" fmla="*/ 420 w 424"/>
                  <a:gd name="T113" fmla="*/ 36 h 640"/>
                  <a:gd name="T114" fmla="*/ 424 w 424"/>
                  <a:gd name="T115" fmla="*/ 34 h 640"/>
                  <a:gd name="T116" fmla="*/ 424 w 424"/>
                  <a:gd name="T117" fmla="*/ 24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4" h="640">
                    <a:moveTo>
                      <a:pt x="424" y="24"/>
                    </a:moveTo>
                    <a:lnTo>
                      <a:pt x="424" y="24"/>
                    </a:lnTo>
                    <a:lnTo>
                      <a:pt x="420" y="18"/>
                    </a:lnTo>
                    <a:lnTo>
                      <a:pt x="414" y="10"/>
                    </a:lnTo>
                    <a:lnTo>
                      <a:pt x="408" y="6"/>
                    </a:lnTo>
                    <a:lnTo>
                      <a:pt x="402" y="4"/>
                    </a:lnTo>
                    <a:lnTo>
                      <a:pt x="394" y="2"/>
                    </a:lnTo>
                    <a:lnTo>
                      <a:pt x="386" y="2"/>
                    </a:lnTo>
                    <a:lnTo>
                      <a:pt x="386" y="2"/>
                    </a:lnTo>
                    <a:lnTo>
                      <a:pt x="380" y="2"/>
                    </a:lnTo>
                    <a:lnTo>
                      <a:pt x="376" y="0"/>
                    </a:lnTo>
                    <a:lnTo>
                      <a:pt x="372" y="0"/>
                    </a:lnTo>
                    <a:lnTo>
                      <a:pt x="364" y="2"/>
                    </a:lnTo>
                    <a:lnTo>
                      <a:pt x="364" y="2"/>
                    </a:lnTo>
                    <a:lnTo>
                      <a:pt x="354" y="12"/>
                    </a:lnTo>
                    <a:lnTo>
                      <a:pt x="342" y="24"/>
                    </a:lnTo>
                    <a:lnTo>
                      <a:pt x="328" y="38"/>
                    </a:lnTo>
                    <a:lnTo>
                      <a:pt x="312" y="58"/>
                    </a:lnTo>
                    <a:lnTo>
                      <a:pt x="276" y="110"/>
                    </a:lnTo>
                    <a:lnTo>
                      <a:pt x="232" y="178"/>
                    </a:lnTo>
                    <a:lnTo>
                      <a:pt x="232" y="178"/>
                    </a:lnTo>
                    <a:lnTo>
                      <a:pt x="210" y="202"/>
                    </a:lnTo>
                    <a:lnTo>
                      <a:pt x="186" y="222"/>
                    </a:lnTo>
                    <a:lnTo>
                      <a:pt x="160" y="242"/>
                    </a:lnTo>
                    <a:lnTo>
                      <a:pt x="132" y="258"/>
                    </a:lnTo>
                    <a:lnTo>
                      <a:pt x="100" y="274"/>
                    </a:lnTo>
                    <a:lnTo>
                      <a:pt x="68" y="288"/>
                    </a:lnTo>
                    <a:lnTo>
                      <a:pt x="34" y="300"/>
                    </a:lnTo>
                    <a:lnTo>
                      <a:pt x="0" y="312"/>
                    </a:lnTo>
                    <a:lnTo>
                      <a:pt x="0" y="640"/>
                    </a:lnTo>
                    <a:lnTo>
                      <a:pt x="386" y="640"/>
                    </a:lnTo>
                    <a:lnTo>
                      <a:pt x="386" y="640"/>
                    </a:lnTo>
                    <a:lnTo>
                      <a:pt x="376" y="612"/>
                    </a:lnTo>
                    <a:lnTo>
                      <a:pt x="358" y="576"/>
                    </a:lnTo>
                    <a:lnTo>
                      <a:pt x="358" y="576"/>
                    </a:lnTo>
                    <a:lnTo>
                      <a:pt x="336" y="536"/>
                    </a:lnTo>
                    <a:lnTo>
                      <a:pt x="316" y="492"/>
                    </a:lnTo>
                    <a:lnTo>
                      <a:pt x="296" y="448"/>
                    </a:lnTo>
                    <a:lnTo>
                      <a:pt x="278" y="400"/>
                    </a:lnTo>
                    <a:lnTo>
                      <a:pt x="264" y="354"/>
                    </a:lnTo>
                    <a:lnTo>
                      <a:pt x="254" y="308"/>
                    </a:lnTo>
                    <a:lnTo>
                      <a:pt x="252" y="284"/>
                    </a:lnTo>
                    <a:lnTo>
                      <a:pt x="250" y="262"/>
                    </a:lnTo>
                    <a:lnTo>
                      <a:pt x="250" y="240"/>
                    </a:lnTo>
                    <a:lnTo>
                      <a:pt x="252" y="218"/>
                    </a:lnTo>
                    <a:lnTo>
                      <a:pt x="252" y="218"/>
                    </a:lnTo>
                    <a:lnTo>
                      <a:pt x="282" y="166"/>
                    </a:lnTo>
                    <a:lnTo>
                      <a:pt x="302" y="136"/>
                    </a:lnTo>
                    <a:lnTo>
                      <a:pt x="322" y="108"/>
                    </a:lnTo>
                    <a:lnTo>
                      <a:pt x="346" y="80"/>
                    </a:lnTo>
                    <a:lnTo>
                      <a:pt x="370" y="58"/>
                    </a:lnTo>
                    <a:lnTo>
                      <a:pt x="382" y="50"/>
                    </a:lnTo>
                    <a:lnTo>
                      <a:pt x="394" y="42"/>
                    </a:lnTo>
                    <a:lnTo>
                      <a:pt x="406" y="38"/>
                    </a:lnTo>
                    <a:lnTo>
                      <a:pt x="418" y="36"/>
                    </a:lnTo>
                    <a:lnTo>
                      <a:pt x="418" y="36"/>
                    </a:lnTo>
                    <a:lnTo>
                      <a:pt x="420" y="36"/>
                    </a:lnTo>
                    <a:lnTo>
                      <a:pt x="424" y="34"/>
                    </a:lnTo>
                    <a:lnTo>
                      <a:pt x="424" y="24"/>
                    </a:lnTo>
                    <a:close/>
                  </a:path>
                </a:pathLst>
              </a:custGeom>
              <a:solidFill>
                <a:srgbClr val="000000">
                  <a:alpha val="2000"/>
                </a:srgb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7"/>
              <p:cNvSpPr>
                <a:spLocks noChangeAspect="1"/>
              </p:cNvSpPr>
              <p:nvPr/>
            </p:nvSpPr>
            <p:spPr bwMode="auto">
              <a:xfrm>
                <a:off x="-17347" y="3350958"/>
                <a:ext cx="912820" cy="1114002"/>
              </a:xfrm>
              <a:custGeom>
                <a:avLst/>
                <a:gdLst>
                  <a:gd name="T0" fmla="*/ 596 w 608"/>
                  <a:gd name="T1" fmla="*/ 682 h 742"/>
                  <a:gd name="T2" fmla="*/ 548 w 608"/>
                  <a:gd name="T3" fmla="*/ 628 h 742"/>
                  <a:gd name="T4" fmla="*/ 524 w 608"/>
                  <a:gd name="T5" fmla="*/ 574 h 742"/>
                  <a:gd name="T6" fmla="*/ 518 w 608"/>
                  <a:gd name="T7" fmla="*/ 506 h 742"/>
                  <a:gd name="T8" fmla="*/ 540 w 608"/>
                  <a:gd name="T9" fmla="*/ 422 h 742"/>
                  <a:gd name="T10" fmla="*/ 508 w 608"/>
                  <a:gd name="T11" fmla="*/ 376 h 742"/>
                  <a:gd name="T12" fmla="*/ 446 w 608"/>
                  <a:gd name="T13" fmla="*/ 312 h 742"/>
                  <a:gd name="T14" fmla="*/ 396 w 608"/>
                  <a:gd name="T15" fmla="*/ 286 h 742"/>
                  <a:gd name="T16" fmla="*/ 360 w 608"/>
                  <a:gd name="T17" fmla="*/ 280 h 742"/>
                  <a:gd name="T18" fmla="*/ 256 w 608"/>
                  <a:gd name="T19" fmla="*/ 282 h 742"/>
                  <a:gd name="T20" fmla="*/ 254 w 608"/>
                  <a:gd name="T21" fmla="*/ 276 h 742"/>
                  <a:gd name="T22" fmla="*/ 280 w 608"/>
                  <a:gd name="T23" fmla="*/ 270 h 742"/>
                  <a:gd name="T24" fmla="*/ 322 w 608"/>
                  <a:gd name="T25" fmla="*/ 252 h 742"/>
                  <a:gd name="T26" fmla="*/ 352 w 608"/>
                  <a:gd name="T27" fmla="*/ 232 h 742"/>
                  <a:gd name="T28" fmla="*/ 372 w 608"/>
                  <a:gd name="T29" fmla="*/ 208 h 742"/>
                  <a:gd name="T30" fmla="*/ 378 w 608"/>
                  <a:gd name="T31" fmla="*/ 182 h 742"/>
                  <a:gd name="T32" fmla="*/ 366 w 608"/>
                  <a:gd name="T33" fmla="*/ 156 h 742"/>
                  <a:gd name="T34" fmla="*/ 388 w 608"/>
                  <a:gd name="T35" fmla="*/ 146 h 742"/>
                  <a:gd name="T36" fmla="*/ 424 w 608"/>
                  <a:gd name="T37" fmla="*/ 142 h 742"/>
                  <a:gd name="T38" fmla="*/ 442 w 608"/>
                  <a:gd name="T39" fmla="*/ 148 h 742"/>
                  <a:gd name="T40" fmla="*/ 408 w 608"/>
                  <a:gd name="T41" fmla="*/ 114 h 742"/>
                  <a:gd name="T42" fmla="*/ 332 w 608"/>
                  <a:gd name="T43" fmla="*/ 66 h 742"/>
                  <a:gd name="T44" fmla="*/ 312 w 608"/>
                  <a:gd name="T45" fmla="*/ 62 h 742"/>
                  <a:gd name="T46" fmla="*/ 278 w 608"/>
                  <a:gd name="T47" fmla="*/ 64 h 742"/>
                  <a:gd name="T48" fmla="*/ 250 w 608"/>
                  <a:gd name="T49" fmla="*/ 80 h 742"/>
                  <a:gd name="T50" fmla="*/ 220 w 608"/>
                  <a:gd name="T51" fmla="*/ 96 h 742"/>
                  <a:gd name="T52" fmla="*/ 184 w 608"/>
                  <a:gd name="T53" fmla="*/ 104 h 742"/>
                  <a:gd name="T54" fmla="*/ 148 w 608"/>
                  <a:gd name="T55" fmla="*/ 98 h 742"/>
                  <a:gd name="T56" fmla="*/ 118 w 608"/>
                  <a:gd name="T57" fmla="*/ 66 h 742"/>
                  <a:gd name="T58" fmla="*/ 106 w 608"/>
                  <a:gd name="T59" fmla="*/ 0 h 742"/>
                  <a:gd name="T60" fmla="*/ 82 w 608"/>
                  <a:gd name="T61" fmla="*/ 28 h 742"/>
                  <a:gd name="T62" fmla="*/ 32 w 608"/>
                  <a:gd name="T63" fmla="*/ 70 h 742"/>
                  <a:gd name="T64" fmla="*/ 0 w 608"/>
                  <a:gd name="T65" fmla="*/ 88 h 742"/>
                  <a:gd name="T66" fmla="*/ 20 w 608"/>
                  <a:gd name="T67" fmla="*/ 734 h 742"/>
                  <a:gd name="T68" fmla="*/ 40 w 608"/>
                  <a:gd name="T69" fmla="*/ 742 h 742"/>
                  <a:gd name="T70" fmla="*/ 28 w 608"/>
                  <a:gd name="T71" fmla="*/ 728 h 742"/>
                  <a:gd name="T72" fmla="*/ 20 w 608"/>
                  <a:gd name="T73" fmla="*/ 692 h 742"/>
                  <a:gd name="T74" fmla="*/ 22 w 608"/>
                  <a:gd name="T75" fmla="*/ 668 h 742"/>
                  <a:gd name="T76" fmla="*/ 48 w 608"/>
                  <a:gd name="T77" fmla="*/ 670 h 742"/>
                  <a:gd name="T78" fmla="*/ 72 w 608"/>
                  <a:gd name="T79" fmla="*/ 654 h 742"/>
                  <a:gd name="T80" fmla="*/ 86 w 608"/>
                  <a:gd name="T81" fmla="*/ 626 h 742"/>
                  <a:gd name="T82" fmla="*/ 92 w 608"/>
                  <a:gd name="T83" fmla="*/ 592 h 742"/>
                  <a:gd name="T84" fmla="*/ 94 w 608"/>
                  <a:gd name="T85" fmla="*/ 546 h 742"/>
                  <a:gd name="T86" fmla="*/ 90 w 608"/>
                  <a:gd name="T87" fmla="*/ 520 h 742"/>
                  <a:gd name="T88" fmla="*/ 96 w 608"/>
                  <a:gd name="T89" fmla="*/ 520 h 742"/>
                  <a:gd name="T90" fmla="*/ 134 w 608"/>
                  <a:gd name="T91" fmla="*/ 616 h 742"/>
                  <a:gd name="T92" fmla="*/ 152 w 608"/>
                  <a:gd name="T93" fmla="*/ 648 h 742"/>
                  <a:gd name="T94" fmla="*/ 194 w 608"/>
                  <a:gd name="T95" fmla="*/ 684 h 742"/>
                  <a:gd name="T96" fmla="*/ 278 w 608"/>
                  <a:gd name="T97" fmla="*/ 718 h 742"/>
                  <a:gd name="T98" fmla="*/ 332 w 608"/>
                  <a:gd name="T99" fmla="*/ 730 h 742"/>
                  <a:gd name="T100" fmla="*/ 400 w 608"/>
                  <a:gd name="T101" fmla="*/ 678 h 742"/>
                  <a:gd name="T102" fmla="*/ 466 w 608"/>
                  <a:gd name="T103" fmla="*/ 660 h 742"/>
                  <a:gd name="T104" fmla="*/ 526 w 608"/>
                  <a:gd name="T105" fmla="*/ 662 h 742"/>
                  <a:gd name="T106" fmla="*/ 594 w 608"/>
                  <a:gd name="T107" fmla="*/ 684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8" h="742">
                    <a:moveTo>
                      <a:pt x="608" y="692"/>
                    </a:moveTo>
                    <a:lnTo>
                      <a:pt x="608" y="692"/>
                    </a:lnTo>
                    <a:lnTo>
                      <a:pt x="596" y="682"/>
                    </a:lnTo>
                    <a:lnTo>
                      <a:pt x="578" y="666"/>
                    </a:lnTo>
                    <a:lnTo>
                      <a:pt x="558" y="642"/>
                    </a:lnTo>
                    <a:lnTo>
                      <a:pt x="548" y="628"/>
                    </a:lnTo>
                    <a:lnTo>
                      <a:pt x="540" y="610"/>
                    </a:lnTo>
                    <a:lnTo>
                      <a:pt x="532" y="594"/>
                    </a:lnTo>
                    <a:lnTo>
                      <a:pt x="524" y="574"/>
                    </a:lnTo>
                    <a:lnTo>
                      <a:pt x="520" y="552"/>
                    </a:lnTo>
                    <a:lnTo>
                      <a:pt x="518" y="530"/>
                    </a:lnTo>
                    <a:lnTo>
                      <a:pt x="518" y="506"/>
                    </a:lnTo>
                    <a:lnTo>
                      <a:pt x="522" y="480"/>
                    </a:lnTo>
                    <a:lnTo>
                      <a:pt x="528" y="452"/>
                    </a:lnTo>
                    <a:lnTo>
                      <a:pt x="540" y="422"/>
                    </a:lnTo>
                    <a:lnTo>
                      <a:pt x="540" y="422"/>
                    </a:lnTo>
                    <a:lnTo>
                      <a:pt x="526" y="400"/>
                    </a:lnTo>
                    <a:lnTo>
                      <a:pt x="508" y="376"/>
                    </a:lnTo>
                    <a:lnTo>
                      <a:pt x="486" y="350"/>
                    </a:lnTo>
                    <a:lnTo>
                      <a:pt x="460" y="324"/>
                    </a:lnTo>
                    <a:lnTo>
                      <a:pt x="446" y="312"/>
                    </a:lnTo>
                    <a:lnTo>
                      <a:pt x="430" y="302"/>
                    </a:lnTo>
                    <a:lnTo>
                      <a:pt x="414" y="292"/>
                    </a:lnTo>
                    <a:lnTo>
                      <a:pt x="396" y="286"/>
                    </a:lnTo>
                    <a:lnTo>
                      <a:pt x="380" y="282"/>
                    </a:lnTo>
                    <a:lnTo>
                      <a:pt x="360" y="280"/>
                    </a:lnTo>
                    <a:lnTo>
                      <a:pt x="360" y="280"/>
                    </a:lnTo>
                    <a:lnTo>
                      <a:pt x="272" y="282"/>
                    </a:lnTo>
                    <a:lnTo>
                      <a:pt x="256" y="282"/>
                    </a:lnTo>
                    <a:lnTo>
                      <a:pt x="256" y="282"/>
                    </a:lnTo>
                    <a:lnTo>
                      <a:pt x="254" y="282"/>
                    </a:lnTo>
                    <a:lnTo>
                      <a:pt x="254" y="280"/>
                    </a:lnTo>
                    <a:lnTo>
                      <a:pt x="254" y="276"/>
                    </a:lnTo>
                    <a:lnTo>
                      <a:pt x="254" y="276"/>
                    </a:lnTo>
                    <a:lnTo>
                      <a:pt x="262" y="274"/>
                    </a:lnTo>
                    <a:lnTo>
                      <a:pt x="280" y="270"/>
                    </a:lnTo>
                    <a:lnTo>
                      <a:pt x="292" y="266"/>
                    </a:lnTo>
                    <a:lnTo>
                      <a:pt x="306" y="260"/>
                    </a:lnTo>
                    <a:lnTo>
                      <a:pt x="322" y="252"/>
                    </a:lnTo>
                    <a:lnTo>
                      <a:pt x="340" y="240"/>
                    </a:lnTo>
                    <a:lnTo>
                      <a:pt x="340" y="240"/>
                    </a:lnTo>
                    <a:lnTo>
                      <a:pt x="352" y="232"/>
                    </a:lnTo>
                    <a:lnTo>
                      <a:pt x="360" y="224"/>
                    </a:lnTo>
                    <a:lnTo>
                      <a:pt x="368" y="216"/>
                    </a:lnTo>
                    <a:lnTo>
                      <a:pt x="372" y="208"/>
                    </a:lnTo>
                    <a:lnTo>
                      <a:pt x="376" y="202"/>
                    </a:lnTo>
                    <a:lnTo>
                      <a:pt x="378" y="194"/>
                    </a:lnTo>
                    <a:lnTo>
                      <a:pt x="378" y="182"/>
                    </a:lnTo>
                    <a:lnTo>
                      <a:pt x="376" y="172"/>
                    </a:lnTo>
                    <a:lnTo>
                      <a:pt x="372" y="164"/>
                    </a:lnTo>
                    <a:lnTo>
                      <a:pt x="366" y="156"/>
                    </a:lnTo>
                    <a:lnTo>
                      <a:pt x="366" y="156"/>
                    </a:lnTo>
                    <a:lnTo>
                      <a:pt x="372" y="154"/>
                    </a:lnTo>
                    <a:lnTo>
                      <a:pt x="388" y="146"/>
                    </a:lnTo>
                    <a:lnTo>
                      <a:pt x="400" y="144"/>
                    </a:lnTo>
                    <a:lnTo>
                      <a:pt x="412" y="142"/>
                    </a:lnTo>
                    <a:lnTo>
                      <a:pt x="424" y="142"/>
                    </a:lnTo>
                    <a:lnTo>
                      <a:pt x="438" y="146"/>
                    </a:lnTo>
                    <a:lnTo>
                      <a:pt x="438" y="146"/>
                    </a:lnTo>
                    <a:lnTo>
                      <a:pt x="442" y="148"/>
                    </a:lnTo>
                    <a:lnTo>
                      <a:pt x="444" y="146"/>
                    </a:lnTo>
                    <a:lnTo>
                      <a:pt x="438" y="140"/>
                    </a:lnTo>
                    <a:lnTo>
                      <a:pt x="408" y="114"/>
                    </a:lnTo>
                    <a:lnTo>
                      <a:pt x="364" y="84"/>
                    </a:lnTo>
                    <a:lnTo>
                      <a:pt x="346" y="72"/>
                    </a:lnTo>
                    <a:lnTo>
                      <a:pt x="332" y="66"/>
                    </a:lnTo>
                    <a:lnTo>
                      <a:pt x="332" y="66"/>
                    </a:lnTo>
                    <a:lnTo>
                      <a:pt x="322" y="64"/>
                    </a:lnTo>
                    <a:lnTo>
                      <a:pt x="312" y="62"/>
                    </a:lnTo>
                    <a:lnTo>
                      <a:pt x="300" y="62"/>
                    </a:lnTo>
                    <a:lnTo>
                      <a:pt x="288" y="62"/>
                    </a:lnTo>
                    <a:lnTo>
                      <a:pt x="278" y="64"/>
                    </a:lnTo>
                    <a:lnTo>
                      <a:pt x="266" y="68"/>
                    </a:lnTo>
                    <a:lnTo>
                      <a:pt x="258" y="72"/>
                    </a:lnTo>
                    <a:lnTo>
                      <a:pt x="250" y="80"/>
                    </a:lnTo>
                    <a:lnTo>
                      <a:pt x="250" y="80"/>
                    </a:lnTo>
                    <a:lnTo>
                      <a:pt x="238" y="88"/>
                    </a:lnTo>
                    <a:lnTo>
                      <a:pt x="220" y="96"/>
                    </a:lnTo>
                    <a:lnTo>
                      <a:pt x="208" y="100"/>
                    </a:lnTo>
                    <a:lnTo>
                      <a:pt x="196" y="104"/>
                    </a:lnTo>
                    <a:lnTo>
                      <a:pt x="184" y="104"/>
                    </a:lnTo>
                    <a:lnTo>
                      <a:pt x="172" y="104"/>
                    </a:lnTo>
                    <a:lnTo>
                      <a:pt x="160" y="102"/>
                    </a:lnTo>
                    <a:lnTo>
                      <a:pt x="148" y="98"/>
                    </a:lnTo>
                    <a:lnTo>
                      <a:pt x="136" y="90"/>
                    </a:lnTo>
                    <a:lnTo>
                      <a:pt x="126" y="80"/>
                    </a:lnTo>
                    <a:lnTo>
                      <a:pt x="118" y="66"/>
                    </a:lnTo>
                    <a:lnTo>
                      <a:pt x="112" y="48"/>
                    </a:lnTo>
                    <a:lnTo>
                      <a:pt x="108" y="26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0" y="8"/>
                    </a:lnTo>
                    <a:lnTo>
                      <a:pt x="82" y="28"/>
                    </a:lnTo>
                    <a:lnTo>
                      <a:pt x="68" y="42"/>
                    </a:lnTo>
                    <a:lnTo>
                      <a:pt x="52" y="56"/>
                    </a:lnTo>
                    <a:lnTo>
                      <a:pt x="32" y="70"/>
                    </a:lnTo>
                    <a:lnTo>
                      <a:pt x="8" y="82"/>
                    </a:lnTo>
                    <a:lnTo>
                      <a:pt x="8" y="82"/>
                    </a:lnTo>
                    <a:lnTo>
                      <a:pt x="0" y="88"/>
                    </a:lnTo>
                    <a:lnTo>
                      <a:pt x="0" y="724"/>
                    </a:lnTo>
                    <a:lnTo>
                      <a:pt x="0" y="724"/>
                    </a:lnTo>
                    <a:lnTo>
                      <a:pt x="20" y="734"/>
                    </a:lnTo>
                    <a:lnTo>
                      <a:pt x="34" y="742"/>
                    </a:lnTo>
                    <a:lnTo>
                      <a:pt x="40" y="742"/>
                    </a:lnTo>
                    <a:lnTo>
                      <a:pt x="40" y="742"/>
                    </a:lnTo>
                    <a:lnTo>
                      <a:pt x="38" y="738"/>
                    </a:lnTo>
                    <a:lnTo>
                      <a:pt x="38" y="738"/>
                    </a:lnTo>
                    <a:lnTo>
                      <a:pt x="28" y="728"/>
                    </a:lnTo>
                    <a:lnTo>
                      <a:pt x="24" y="716"/>
                    </a:lnTo>
                    <a:lnTo>
                      <a:pt x="20" y="704"/>
                    </a:lnTo>
                    <a:lnTo>
                      <a:pt x="20" y="692"/>
                    </a:lnTo>
                    <a:lnTo>
                      <a:pt x="20" y="676"/>
                    </a:lnTo>
                    <a:lnTo>
                      <a:pt x="22" y="668"/>
                    </a:lnTo>
                    <a:lnTo>
                      <a:pt x="22" y="668"/>
                    </a:lnTo>
                    <a:lnTo>
                      <a:pt x="30" y="670"/>
                    </a:lnTo>
                    <a:lnTo>
                      <a:pt x="38" y="672"/>
                    </a:lnTo>
                    <a:lnTo>
                      <a:pt x="48" y="670"/>
                    </a:lnTo>
                    <a:lnTo>
                      <a:pt x="60" y="664"/>
                    </a:lnTo>
                    <a:lnTo>
                      <a:pt x="66" y="660"/>
                    </a:lnTo>
                    <a:lnTo>
                      <a:pt x="72" y="654"/>
                    </a:lnTo>
                    <a:lnTo>
                      <a:pt x="76" y="646"/>
                    </a:lnTo>
                    <a:lnTo>
                      <a:pt x="82" y="638"/>
                    </a:lnTo>
                    <a:lnTo>
                      <a:pt x="86" y="626"/>
                    </a:lnTo>
                    <a:lnTo>
                      <a:pt x="88" y="612"/>
                    </a:lnTo>
                    <a:lnTo>
                      <a:pt x="88" y="612"/>
                    </a:lnTo>
                    <a:lnTo>
                      <a:pt x="92" y="592"/>
                    </a:lnTo>
                    <a:lnTo>
                      <a:pt x="94" y="574"/>
                    </a:lnTo>
                    <a:lnTo>
                      <a:pt x="94" y="558"/>
                    </a:lnTo>
                    <a:lnTo>
                      <a:pt x="94" y="546"/>
                    </a:lnTo>
                    <a:lnTo>
                      <a:pt x="90" y="528"/>
                    </a:lnTo>
                    <a:lnTo>
                      <a:pt x="90" y="520"/>
                    </a:lnTo>
                    <a:lnTo>
                      <a:pt x="90" y="520"/>
                    </a:lnTo>
                    <a:lnTo>
                      <a:pt x="92" y="518"/>
                    </a:lnTo>
                    <a:lnTo>
                      <a:pt x="94" y="518"/>
                    </a:lnTo>
                    <a:lnTo>
                      <a:pt x="96" y="520"/>
                    </a:lnTo>
                    <a:lnTo>
                      <a:pt x="96" y="520"/>
                    </a:lnTo>
                    <a:lnTo>
                      <a:pt x="102" y="534"/>
                    </a:lnTo>
                    <a:lnTo>
                      <a:pt x="134" y="616"/>
                    </a:lnTo>
                    <a:lnTo>
                      <a:pt x="134" y="616"/>
                    </a:lnTo>
                    <a:lnTo>
                      <a:pt x="142" y="634"/>
                    </a:lnTo>
                    <a:lnTo>
                      <a:pt x="152" y="648"/>
                    </a:lnTo>
                    <a:lnTo>
                      <a:pt x="164" y="662"/>
                    </a:lnTo>
                    <a:lnTo>
                      <a:pt x="180" y="674"/>
                    </a:lnTo>
                    <a:lnTo>
                      <a:pt x="194" y="684"/>
                    </a:lnTo>
                    <a:lnTo>
                      <a:pt x="212" y="692"/>
                    </a:lnTo>
                    <a:lnTo>
                      <a:pt x="246" y="708"/>
                    </a:lnTo>
                    <a:lnTo>
                      <a:pt x="278" y="718"/>
                    </a:lnTo>
                    <a:lnTo>
                      <a:pt x="306" y="724"/>
                    </a:lnTo>
                    <a:lnTo>
                      <a:pt x="332" y="730"/>
                    </a:lnTo>
                    <a:lnTo>
                      <a:pt x="332" y="730"/>
                    </a:lnTo>
                    <a:lnTo>
                      <a:pt x="354" y="708"/>
                    </a:lnTo>
                    <a:lnTo>
                      <a:pt x="378" y="692"/>
                    </a:lnTo>
                    <a:lnTo>
                      <a:pt x="400" y="678"/>
                    </a:lnTo>
                    <a:lnTo>
                      <a:pt x="424" y="670"/>
                    </a:lnTo>
                    <a:lnTo>
                      <a:pt x="446" y="662"/>
                    </a:lnTo>
                    <a:lnTo>
                      <a:pt x="466" y="660"/>
                    </a:lnTo>
                    <a:lnTo>
                      <a:pt x="488" y="658"/>
                    </a:lnTo>
                    <a:lnTo>
                      <a:pt x="506" y="658"/>
                    </a:lnTo>
                    <a:lnTo>
                      <a:pt x="526" y="662"/>
                    </a:lnTo>
                    <a:lnTo>
                      <a:pt x="542" y="664"/>
                    </a:lnTo>
                    <a:lnTo>
                      <a:pt x="572" y="674"/>
                    </a:lnTo>
                    <a:lnTo>
                      <a:pt x="594" y="684"/>
                    </a:lnTo>
                    <a:lnTo>
                      <a:pt x="608" y="692"/>
                    </a:lnTo>
                    <a:lnTo>
                      <a:pt x="608" y="692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>
                <a:noFill/>
              </a:ln>
              <a:effectLst>
                <a:glow rad="254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51"/>
              <p:cNvSpPr>
                <a:spLocks noChangeAspect="1"/>
              </p:cNvSpPr>
              <p:nvPr/>
            </p:nvSpPr>
            <p:spPr bwMode="auto">
              <a:xfrm>
                <a:off x="-17347" y="1413937"/>
                <a:ext cx="499947" cy="1321457"/>
              </a:xfrm>
              <a:custGeom>
                <a:avLst/>
                <a:gdLst>
                  <a:gd name="T0" fmla="*/ 382 w 426"/>
                  <a:gd name="T1" fmla="*/ 404 h 1126"/>
                  <a:gd name="T2" fmla="*/ 390 w 426"/>
                  <a:gd name="T3" fmla="*/ 392 h 1126"/>
                  <a:gd name="T4" fmla="*/ 404 w 426"/>
                  <a:gd name="T5" fmla="*/ 356 h 1126"/>
                  <a:gd name="T6" fmla="*/ 408 w 426"/>
                  <a:gd name="T7" fmla="*/ 326 h 1126"/>
                  <a:gd name="T8" fmla="*/ 402 w 426"/>
                  <a:gd name="T9" fmla="*/ 274 h 1126"/>
                  <a:gd name="T10" fmla="*/ 376 w 426"/>
                  <a:gd name="T11" fmla="*/ 206 h 1126"/>
                  <a:gd name="T12" fmla="*/ 350 w 426"/>
                  <a:gd name="T13" fmla="*/ 176 h 1126"/>
                  <a:gd name="T14" fmla="*/ 338 w 426"/>
                  <a:gd name="T15" fmla="*/ 176 h 1126"/>
                  <a:gd name="T16" fmla="*/ 294 w 426"/>
                  <a:gd name="T17" fmla="*/ 198 h 1126"/>
                  <a:gd name="T18" fmla="*/ 212 w 426"/>
                  <a:gd name="T19" fmla="*/ 268 h 1126"/>
                  <a:gd name="T20" fmla="*/ 212 w 426"/>
                  <a:gd name="T21" fmla="*/ 270 h 1126"/>
                  <a:gd name="T22" fmla="*/ 172 w 426"/>
                  <a:gd name="T23" fmla="*/ 318 h 1126"/>
                  <a:gd name="T24" fmla="*/ 152 w 426"/>
                  <a:gd name="T25" fmla="*/ 354 h 1126"/>
                  <a:gd name="T26" fmla="*/ 146 w 426"/>
                  <a:gd name="T27" fmla="*/ 358 h 1126"/>
                  <a:gd name="T28" fmla="*/ 144 w 426"/>
                  <a:gd name="T29" fmla="*/ 354 h 1126"/>
                  <a:gd name="T30" fmla="*/ 172 w 426"/>
                  <a:gd name="T31" fmla="*/ 236 h 1126"/>
                  <a:gd name="T32" fmla="*/ 172 w 426"/>
                  <a:gd name="T33" fmla="*/ 174 h 1126"/>
                  <a:gd name="T34" fmla="*/ 148 w 426"/>
                  <a:gd name="T35" fmla="*/ 114 h 1126"/>
                  <a:gd name="T36" fmla="*/ 100 w 426"/>
                  <a:gd name="T37" fmla="*/ 46 h 1126"/>
                  <a:gd name="T38" fmla="*/ 56 w 426"/>
                  <a:gd name="T39" fmla="*/ 0 h 1126"/>
                  <a:gd name="T40" fmla="*/ 0 w 426"/>
                  <a:gd name="T41" fmla="*/ 820 h 1126"/>
                  <a:gd name="T42" fmla="*/ 34 w 426"/>
                  <a:gd name="T43" fmla="*/ 800 h 1126"/>
                  <a:gd name="T44" fmla="*/ 80 w 426"/>
                  <a:gd name="T45" fmla="*/ 754 h 1126"/>
                  <a:gd name="T46" fmla="*/ 102 w 426"/>
                  <a:gd name="T47" fmla="*/ 764 h 1126"/>
                  <a:gd name="T48" fmla="*/ 152 w 426"/>
                  <a:gd name="T49" fmla="*/ 908 h 1126"/>
                  <a:gd name="T50" fmla="*/ 168 w 426"/>
                  <a:gd name="T51" fmla="*/ 994 h 1126"/>
                  <a:gd name="T52" fmla="*/ 166 w 426"/>
                  <a:gd name="T53" fmla="*/ 1070 h 1126"/>
                  <a:gd name="T54" fmla="*/ 150 w 426"/>
                  <a:gd name="T55" fmla="*/ 1108 h 1126"/>
                  <a:gd name="T56" fmla="*/ 150 w 426"/>
                  <a:gd name="T57" fmla="*/ 1120 h 1126"/>
                  <a:gd name="T58" fmla="*/ 156 w 426"/>
                  <a:gd name="T59" fmla="*/ 1124 h 1126"/>
                  <a:gd name="T60" fmla="*/ 188 w 426"/>
                  <a:gd name="T61" fmla="*/ 1124 h 1126"/>
                  <a:gd name="T62" fmla="*/ 214 w 426"/>
                  <a:gd name="T63" fmla="*/ 1102 h 1126"/>
                  <a:gd name="T64" fmla="*/ 224 w 426"/>
                  <a:gd name="T65" fmla="*/ 1094 h 1126"/>
                  <a:gd name="T66" fmla="*/ 232 w 426"/>
                  <a:gd name="T67" fmla="*/ 1080 h 1126"/>
                  <a:gd name="T68" fmla="*/ 224 w 426"/>
                  <a:gd name="T69" fmla="*/ 998 h 1126"/>
                  <a:gd name="T70" fmla="*/ 188 w 426"/>
                  <a:gd name="T71" fmla="*/ 854 h 1126"/>
                  <a:gd name="T72" fmla="*/ 144 w 426"/>
                  <a:gd name="T73" fmla="*/ 720 h 1126"/>
                  <a:gd name="T74" fmla="*/ 218 w 426"/>
                  <a:gd name="T75" fmla="*/ 726 h 1126"/>
                  <a:gd name="T76" fmla="*/ 278 w 426"/>
                  <a:gd name="T77" fmla="*/ 708 h 1126"/>
                  <a:gd name="T78" fmla="*/ 308 w 426"/>
                  <a:gd name="T79" fmla="*/ 682 h 1126"/>
                  <a:gd name="T80" fmla="*/ 350 w 426"/>
                  <a:gd name="T81" fmla="*/ 640 h 1126"/>
                  <a:gd name="T82" fmla="*/ 416 w 426"/>
                  <a:gd name="T83" fmla="*/ 598 h 1126"/>
                  <a:gd name="T84" fmla="*/ 396 w 426"/>
                  <a:gd name="T85" fmla="*/ 586 h 1126"/>
                  <a:gd name="T86" fmla="*/ 340 w 426"/>
                  <a:gd name="T87" fmla="*/ 550 h 1126"/>
                  <a:gd name="T88" fmla="*/ 322 w 426"/>
                  <a:gd name="T89" fmla="*/ 508 h 1126"/>
                  <a:gd name="T90" fmla="*/ 330 w 426"/>
                  <a:gd name="T91" fmla="*/ 466 h 1126"/>
                  <a:gd name="T92" fmla="*/ 358 w 426"/>
                  <a:gd name="T93" fmla="*/ 422 h 1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6" h="1126">
                    <a:moveTo>
                      <a:pt x="372" y="412"/>
                    </a:moveTo>
                    <a:lnTo>
                      <a:pt x="372" y="412"/>
                    </a:lnTo>
                    <a:lnTo>
                      <a:pt x="382" y="404"/>
                    </a:lnTo>
                    <a:lnTo>
                      <a:pt x="390" y="392"/>
                    </a:lnTo>
                    <a:lnTo>
                      <a:pt x="390" y="392"/>
                    </a:lnTo>
                    <a:lnTo>
                      <a:pt x="390" y="392"/>
                    </a:lnTo>
                    <a:lnTo>
                      <a:pt x="396" y="382"/>
                    </a:lnTo>
                    <a:lnTo>
                      <a:pt x="402" y="370"/>
                    </a:lnTo>
                    <a:lnTo>
                      <a:pt x="404" y="356"/>
                    </a:lnTo>
                    <a:lnTo>
                      <a:pt x="406" y="342"/>
                    </a:lnTo>
                    <a:lnTo>
                      <a:pt x="406" y="342"/>
                    </a:lnTo>
                    <a:lnTo>
                      <a:pt x="408" y="326"/>
                    </a:lnTo>
                    <a:lnTo>
                      <a:pt x="408" y="326"/>
                    </a:lnTo>
                    <a:lnTo>
                      <a:pt x="406" y="300"/>
                    </a:lnTo>
                    <a:lnTo>
                      <a:pt x="402" y="274"/>
                    </a:lnTo>
                    <a:lnTo>
                      <a:pt x="394" y="250"/>
                    </a:lnTo>
                    <a:lnTo>
                      <a:pt x="386" y="226"/>
                    </a:lnTo>
                    <a:lnTo>
                      <a:pt x="376" y="206"/>
                    </a:lnTo>
                    <a:lnTo>
                      <a:pt x="366" y="190"/>
                    </a:lnTo>
                    <a:lnTo>
                      <a:pt x="356" y="180"/>
                    </a:lnTo>
                    <a:lnTo>
                      <a:pt x="350" y="176"/>
                    </a:lnTo>
                    <a:lnTo>
                      <a:pt x="344" y="176"/>
                    </a:lnTo>
                    <a:lnTo>
                      <a:pt x="344" y="176"/>
                    </a:lnTo>
                    <a:lnTo>
                      <a:pt x="338" y="176"/>
                    </a:lnTo>
                    <a:lnTo>
                      <a:pt x="330" y="178"/>
                    </a:lnTo>
                    <a:lnTo>
                      <a:pt x="314" y="186"/>
                    </a:lnTo>
                    <a:lnTo>
                      <a:pt x="294" y="198"/>
                    </a:lnTo>
                    <a:lnTo>
                      <a:pt x="276" y="212"/>
                    </a:lnTo>
                    <a:lnTo>
                      <a:pt x="238" y="244"/>
                    </a:lnTo>
                    <a:lnTo>
                      <a:pt x="212" y="268"/>
                    </a:lnTo>
                    <a:lnTo>
                      <a:pt x="212" y="268"/>
                    </a:lnTo>
                    <a:lnTo>
                      <a:pt x="212" y="270"/>
                    </a:lnTo>
                    <a:lnTo>
                      <a:pt x="212" y="270"/>
                    </a:lnTo>
                    <a:lnTo>
                      <a:pt x="194" y="288"/>
                    </a:lnTo>
                    <a:lnTo>
                      <a:pt x="182" y="304"/>
                    </a:lnTo>
                    <a:lnTo>
                      <a:pt x="172" y="318"/>
                    </a:lnTo>
                    <a:lnTo>
                      <a:pt x="164" y="330"/>
                    </a:lnTo>
                    <a:lnTo>
                      <a:pt x="156" y="348"/>
                    </a:lnTo>
                    <a:lnTo>
                      <a:pt x="152" y="354"/>
                    </a:lnTo>
                    <a:lnTo>
                      <a:pt x="150" y="356"/>
                    </a:lnTo>
                    <a:lnTo>
                      <a:pt x="150" y="356"/>
                    </a:lnTo>
                    <a:lnTo>
                      <a:pt x="146" y="358"/>
                    </a:lnTo>
                    <a:lnTo>
                      <a:pt x="144" y="356"/>
                    </a:lnTo>
                    <a:lnTo>
                      <a:pt x="144" y="354"/>
                    </a:lnTo>
                    <a:lnTo>
                      <a:pt x="144" y="354"/>
                    </a:lnTo>
                    <a:lnTo>
                      <a:pt x="148" y="336"/>
                    </a:lnTo>
                    <a:lnTo>
                      <a:pt x="172" y="236"/>
                    </a:lnTo>
                    <a:lnTo>
                      <a:pt x="172" y="236"/>
                    </a:lnTo>
                    <a:lnTo>
                      <a:pt x="174" y="216"/>
                    </a:lnTo>
                    <a:lnTo>
                      <a:pt x="174" y="194"/>
                    </a:lnTo>
                    <a:lnTo>
                      <a:pt x="172" y="174"/>
                    </a:lnTo>
                    <a:lnTo>
                      <a:pt x="166" y="152"/>
                    </a:lnTo>
                    <a:lnTo>
                      <a:pt x="158" y="132"/>
                    </a:lnTo>
                    <a:lnTo>
                      <a:pt x="148" y="114"/>
                    </a:lnTo>
                    <a:lnTo>
                      <a:pt x="136" y="94"/>
                    </a:lnTo>
                    <a:lnTo>
                      <a:pt x="124" y="76"/>
                    </a:lnTo>
                    <a:lnTo>
                      <a:pt x="100" y="46"/>
                    </a:lnTo>
                    <a:lnTo>
                      <a:pt x="78" y="22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28" y="4"/>
                    </a:lnTo>
                    <a:lnTo>
                      <a:pt x="0" y="6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8" y="810"/>
                    </a:lnTo>
                    <a:lnTo>
                      <a:pt x="34" y="800"/>
                    </a:lnTo>
                    <a:lnTo>
                      <a:pt x="48" y="788"/>
                    </a:lnTo>
                    <a:lnTo>
                      <a:pt x="60" y="776"/>
                    </a:lnTo>
                    <a:lnTo>
                      <a:pt x="80" y="754"/>
                    </a:lnTo>
                    <a:lnTo>
                      <a:pt x="92" y="738"/>
                    </a:lnTo>
                    <a:lnTo>
                      <a:pt x="92" y="738"/>
                    </a:lnTo>
                    <a:lnTo>
                      <a:pt x="102" y="764"/>
                    </a:lnTo>
                    <a:lnTo>
                      <a:pt x="118" y="804"/>
                    </a:lnTo>
                    <a:lnTo>
                      <a:pt x="136" y="854"/>
                    </a:lnTo>
                    <a:lnTo>
                      <a:pt x="152" y="908"/>
                    </a:lnTo>
                    <a:lnTo>
                      <a:pt x="158" y="938"/>
                    </a:lnTo>
                    <a:lnTo>
                      <a:pt x="164" y="966"/>
                    </a:lnTo>
                    <a:lnTo>
                      <a:pt x="168" y="994"/>
                    </a:lnTo>
                    <a:lnTo>
                      <a:pt x="170" y="1020"/>
                    </a:lnTo>
                    <a:lnTo>
                      <a:pt x="168" y="1046"/>
                    </a:lnTo>
                    <a:lnTo>
                      <a:pt x="166" y="1070"/>
                    </a:lnTo>
                    <a:lnTo>
                      <a:pt x="160" y="1090"/>
                    </a:lnTo>
                    <a:lnTo>
                      <a:pt x="150" y="1108"/>
                    </a:lnTo>
                    <a:lnTo>
                      <a:pt x="150" y="1108"/>
                    </a:lnTo>
                    <a:lnTo>
                      <a:pt x="148" y="1110"/>
                    </a:lnTo>
                    <a:lnTo>
                      <a:pt x="148" y="1116"/>
                    </a:lnTo>
                    <a:lnTo>
                      <a:pt x="150" y="1120"/>
                    </a:lnTo>
                    <a:lnTo>
                      <a:pt x="152" y="1122"/>
                    </a:lnTo>
                    <a:lnTo>
                      <a:pt x="156" y="1124"/>
                    </a:lnTo>
                    <a:lnTo>
                      <a:pt x="156" y="1124"/>
                    </a:lnTo>
                    <a:lnTo>
                      <a:pt x="164" y="1126"/>
                    </a:lnTo>
                    <a:lnTo>
                      <a:pt x="180" y="1126"/>
                    </a:lnTo>
                    <a:lnTo>
                      <a:pt x="188" y="1124"/>
                    </a:lnTo>
                    <a:lnTo>
                      <a:pt x="198" y="1120"/>
                    </a:lnTo>
                    <a:lnTo>
                      <a:pt x="206" y="1112"/>
                    </a:lnTo>
                    <a:lnTo>
                      <a:pt x="214" y="1102"/>
                    </a:lnTo>
                    <a:lnTo>
                      <a:pt x="214" y="1102"/>
                    </a:lnTo>
                    <a:lnTo>
                      <a:pt x="218" y="1098"/>
                    </a:lnTo>
                    <a:lnTo>
                      <a:pt x="224" y="1094"/>
                    </a:lnTo>
                    <a:lnTo>
                      <a:pt x="230" y="1090"/>
                    </a:lnTo>
                    <a:lnTo>
                      <a:pt x="232" y="1080"/>
                    </a:lnTo>
                    <a:lnTo>
                      <a:pt x="232" y="1080"/>
                    </a:lnTo>
                    <a:lnTo>
                      <a:pt x="232" y="1058"/>
                    </a:lnTo>
                    <a:lnTo>
                      <a:pt x="230" y="1032"/>
                    </a:lnTo>
                    <a:lnTo>
                      <a:pt x="224" y="998"/>
                    </a:lnTo>
                    <a:lnTo>
                      <a:pt x="216" y="958"/>
                    </a:lnTo>
                    <a:lnTo>
                      <a:pt x="204" y="910"/>
                    </a:lnTo>
                    <a:lnTo>
                      <a:pt x="188" y="854"/>
                    </a:lnTo>
                    <a:lnTo>
                      <a:pt x="168" y="792"/>
                    </a:lnTo>
                    <a:lnTo>
                      <a:pt x="144" y="720"/>
                    </a:lnTo>
                    <a:lnTo>
                      <a:pt x="144" y="720"/>
                    </a:lnTo>
                    <a:lnTo>
                      <a:pt x="174" y="726"/>
                    </a:lnTo>
                    <a:lnTo>
                      <a:pt x="196" y="726"/>
                    </a:lnTo>
                    <a:lnTo>
                      <a:pt x="218" y="726"/>
                    </a:lnTo>
                    <a:lnTo>
                      <a:pt x="242" y="722"/>
                    </a:lnTo>
                    <a:lnTo>
                      <a:pt x="266" y="714"/>
                    </a:lnTo>
                    <a:lnTo>
                      <a:pt x="278" y="708"/>
                    </a:lnTo>
                    <a:lnTo>
                      <a:pt x="288" y="702"/>
                    </a:lnTo>
                    <a:lnTo>
                      <a:pt x="298" y="692"/>
                    </a:lnTo>
                    <a:lnTo>
                      <a:pt x="308" y="682"/>
                    </a:lnTo>
                    <a:lnTo>
                      <a:pt x="308" y="682"/>
                    </a:lnTo>
                    <a:lnTo>
                      <a:pt x="328" y="660"/>
                    </a:lnTo>
                    <a:lnTo>
                      <a:pt x="350" y="640"/>
                    </a:lnTo>
                    <a:lnTo>
                      <a:pt x="370" y="624"/>
                    </a:lnTo>
                    <a:lnTo>
                      <a:pt x="388" y="612"/>
                    </a:lnTo>
                    <a:lnTo>
                      <a:pt x="416" y="598"/>
                    </a:lnTo>
                    <a:lnTo>
                      <a:pt x="426" y="594"/>
                    </a:lnTo>
                    <a:lnTo>
                      <a:pt x="426" y="594"/>
                    </a:lnTo>
                    <a:lnTo>
                      <a:pt x="396" y="586"/>
                    </a:lnTo>
                    <a:lnTo>
                      <a:pt x="372" y="574"/>
                    </a:lnTo>
                    <a:lnTo>
                      <a:pt x="354" y="562"/>
                    </a:lnTo>
                    <a:lnTo>
                      <a:pt x="340" y="550"/>
                    </a:lnTo>
                    <a:lnTo>
                      <a:pt x="330" y="536"/>
                    </a:lnTo>
                    <a:lnTo>
                      <a:pt x="324" y="522"/>
                    </a:lnTo>
                    <a:lnTo>
                      <a:pt x="322" y="508"/>
                    </a:lnTo>
                    <a:lnTo>
                      <a:pt x="324" y="494"/>
                    </a:lnTo>
                    <a:lnTo>
                      <a:pt x="326" y="478"/>
                    </a:lnTo>
                    <a:lnTo>
                      <a:pt x="330" y="466"/>
                    </a:lnTo>
                    <a:lnTo>
                      <a:pt x="338" y="452"/>
                    </a:lnTo>
                    <a:lnTo>
                      <a:pt x="344" y="442"/>
                    </a:lnTo>
                    <a:lnTo>
                      <a:pt x="358" y="422"/>
                    </a:lnTo>
                    <a:lnTo>
                      <a:pt x="372" y="412"/>
                    </a:lnTo>
                    <a:lnTo>
                      <a:pt x="372" y="412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3"/>
              <p:cNvSpPr>
                <a:spLocks noChangeAspect="1"/>
              </p:cNvSpPr>
              <p:nvPr/>
            </p:nvSpPr>
            <p:spPr bwMode="auto">
              <a:xfrm>
                <a:off x="0" y="0"/>
                <a:ext cx="1049548" cy="750335"/>
              </a:xfrm>
              <a:custGeom>
                <a:avLst/>
                <a:gdLst>
                  <a:gd name="T0" fmla="*/ 812 w 912"/>
                  <a:gd name="T1" fmla="*/ 66 h 652"/>
                  <a:gd name="T2" fmla="*/ 772 w 912"/>
                  <a:gd name="T3" fmla="*/ 42 h 652"/>
                  <a:gd name="T4" fmla="*/ 748 w 912"/>
                  <a:gd name="T5" fmla="*/ 8 h 652"/>
                  <a:gd name="T6" fmla="*/ 26 w 912"/>
                  <a:gd name="T7" fmla="*/ 0 h 652"/>
                  <a:gd name="T8" fmla="*/ 0 w 912"/>
                  <a:gd name="T9" fmla="*/ 208 h 652"/>
                  <a:gd name="T10" fmla="*/ 6 w 912"/>
                  <a:gd name="T11" fmla="*/ 232 h 652"/>
                  <a:gd name="T12" fmla="*/ 0 w 912"/>
                  <a:gd name="T13" fmla="*/ 384 h 652"/>
                  <a:gd name="T14" fmla="*/ 14 w 912"/>
                  <a:gd name="T15" fmla="*/ 396 h 652"/>
                  <a:gd name="T16" fmla="*/ 28 w 912"/>
                  <a:gd name="T17" fmla="*/ 430 h 652"/>
                  <a:gd name="T18" fmla="*/ 26 w 912"/>
                  <a:gd name="T19" fmla="*/ 480 h 652"/>
                  <a:gd name="T20" fmla="*/ 34 w 912"/>
                  <a:gd name="T21" fmla="*/ 490 h 652"/>
                  <a:gd name="T22" fmla="*/ 60 w 912"/>
                  <a:gd name="T23" fmla="*/ 504 h 652"/>
                  <a:gd name="T24" fmla="*/ 80 w 912"/>
                  <a:gd name="T25" fmla="*/ 560 h 652"/>
                  <a:gd name="T26" fmla="*/ 90 w 912"/>
                  <a:gd name="T27" fmla="*/ 650 h 652"/>
                  <a:gd name="T28" fmla="*/ 110 w 912"/>
                  <a:gd name="T29" fmla="*/ 596 h 652"/>
                  <a:gd name="T30" fmla="*/ 146 w 912"/>
                  <a:gd name="T31" fmla="*/ 540 h 652"/>
                  <a:gd name="T32" fmla="*/ 180 w 912"/>
                  <a:gd name="T33" fmla="*/ 510 h 652"/>
                  <a:gd name="T34" fmla="*/ 220 w 912"/>
                  <a:gd name="T35" fmla="*/ 496 h 652"/>
                  <a:gd name="T36" fmla="*/ 234 w 912"/>
                  <a:gd name="T37" fmla="*/ 494 h 652"/>
                  <a:gd name="T38" fmla="*/ 244 w 912"/>
                  <a:gd name="T39" fmla="*/ 430 h 652"/>
                  <a:gd name="T40" fmla="*/ 264 w 912"/>
                  <a:gd name="T41" fmla="*/ 362 h 652"/>
                  <a:gd name="T42" fmla="*/ 274 w 912"/>
                  <a:gd name="T43" fmla="*/ 352 h 652"/>
                  <a:gd name="T44" fmla="*/ 284 w 912"/>
                  <a:gd name="T45" fmla="*/ 366 h 652"/>
                  <a:gd name="T46" fmla="*/ 284 w 912"/>
                  <a:gd name="T47" fmla="*/ 392 h 652"/>
                  <a:gd name="T48" fmla="*/ 310 w 912"/>
                  <a:gd name="T49" fmla="*/ 492 h 652"/>
                  <a:gd name="T50" fmla="*/ 342 w 912"/>
                  <a:gd name="T51" fmla="*/ 574 h 652"/>
                  <a:gd name="T52" fmla="*/ 382 w 912"/>
                  <a:gd name="T53" fmla="*/ 498 h 652"/>
                  <a:gd name="T54" fmla="*/ 406 w 912"/>
                  <a:gd name="T55" fmla="*/ 484 h 652"/>
                  <a:gd name="T56" fmla="*/ 426 w 912"/>
                  <a:gd name="T57" fmla="*/ 490 h 652"/>
                  <a:gd name="T58" fmla="*/ 448 w 912"/>
                  <a:gd name="T59" fmla="*/ 520 h 652"/>
                  <a:gd name="T60" fmla="*/ 466 w 912"/>
                  <a:gd name="T61" fmla="*/ 574 h 652"/>
                  <a:gd name="T62" fmla="*/ 478 w 912"/>
                  <a:gd name="T63" fmla="*/ 550 h 652"/>
                  <a:gd name="T64" fmla="*/ 494 w 912"/>
                  <a:gd name="T65" fmla="*/ 542 h 652"/>
                  <a:gd name="T66" fmla="*/ 530 w 912"/>
                  <a:gd name="T67" fmla="*/ 552 h 652"/>
                  <a:gd name="T68" fmla="*/ 580 w 912"/>
                  <a:gd name="T69" fmla="*/ 600 h 652"/>
                  <a:gd name="T70" fmla="*/ 618 w 912"/>
                  <a:gd name="T71" fmla="*/ 652 h 652"/>
                  <a:gd name="T72" fmla="*/ 618 w 912"/>
                  <a:gd name="T73" fmla="*/ 652 h 652"/>
                  <a:gd name="T74" fmla="*/ 596 w 912"/>
                  <a:gd name="T75" fmla="*/ 590 h 652"/>
                  <a:gd name="T76" fmla="*/ 584 w 912"/>
                  <a:gd name="T77" fmla="*/ 522 h 652"/>
                  <a:gd name="T78" fmla="*/ 596 w 912"/>
                  <a:gd name="T79" fmla="*/ 488 h 652"/>
                  <a:gd name="T80" fmla="*/ 614 w 912"/>
                  <a:gd name="T81" fmla="*/ 480 h 652"/>
                  <a:gd name="T82" fmla="*/ 640 w 912"/>
                  <a:gd name="T83" fmla="*/ 484 h 652"/>
                  <a:gd name="T84" fmla="*/ 606 w 912"/>
                  <a:gd name="T85" fmla="*/ 438 h 652"/>
                  <a:gd name="T86" fmla="*/ 592 w 912"/>
                  <a:gd name="T87" fmla="*/ 402 h 652"/>
                  <a:gd name="T88" fmla="*/ 600 w 912"/>
                  <a:gd name="T89" fmla="*/ 382 h 652"/>
                  <a:gd name="T90" fmla="*/ 624 w 912"/>
                  <a:gd name="T91" fmla="*/ 372 h 652"/>
                  <a:gd name="T92" fmla="*/ 710 w 912"/>
                  <a:gd name="T93" fmla="*/ 380 h 652"/>
                  <a:gd name="T94" fmla="*/ 660 w 912"/>
                  <a:gd name="T95" fmla="*/ 308 h 652"/>
                  <a:gd name="T96" fmla="*/ 592 w 912"/>
                  <a:gd name="T97" fmla="*/ 230 h 652"/>
                  <a:gd name="T98" fmla="*/ 572 w 912"/>
                  <a:gd name="T99" fmla="*/ 214 h 652"/>
                  <a:gd name="T100" fmla="*/ 564 w 912"/>
                  <a:gd name="T101" fmla="*/ 198 h 652"/>
                  <a:gd name="T102" fmla="*/ 578 w 912"/>
                  <a:gd name="T103" fmla="*/ 196 h 652"/>
                  <a:gd name="T104" fmla="*/ 646 w 912"/>
                  <a:gd name="T105" fmla="*/ 218 h 652"/>
                  <a:gd name="T106" fmla="*/ 704 w 912"/>
                  <a:gd name="T107" fmla="*/ 246 h 652"/>
                  <a:gd name="T108" fmla="*/ 714 w 912"/>
                  <a:gd name="T109" fmla="*/ 234 h 652"/>
                  <a:gd name="T110" fmla="*/ 746 w 912"/>
                  <a:gd name="T111" fmla="*/ 212 h 652"/>
                  <a:gd name="T112" fmla="*/ 792 w 912"/>
                  <a:gd name="T113" fmla="*/ 198 h 652"/>
                  <a:gd name="T114" fmla="*/ 856 w 912"/>
                  <a:gd name="T115" fmla="*/ 200 h 652"/>
                  <a:gd name="T116" fmla="*/ 912 w 912"/>
                  <a:gd name="T117" fmla="*/ 212 h 652"/>
                  <a:gd name="T118" fmla="*/ 860 w 912"/>
                  <a:gd name="T119" fmla="*/ 170 h 652"/>
                  <a:gd name="T120" fmla="*/ 816 w 912"/>
                  <a:gd name="T121" fmla="*/ 114 h 652"/>
                  <a:gd name="T122" fmla="*/ 810 w 912"/>
                  <a:gd name="T123" fmla="*/ 86 h 652"/>
                  <a:gd name="T124" fmla="*/ 824 w 912"/>
                  <a:gd name="T125" fmla="*/ 7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12" h="652">
                    <a:moveTo>
                      <a:pt x="824" y="72"/>
                    </a:moveTo>
                    <a:lnTo>
                      <a:pt x="824" y="72"/>
                    </a:lnTo>
                    <a:lnTo>
                      <a:pt x="812" y="66"/>
                    </a:lnTo>
                    <a:lnTo>
                      <a:pt x="800" y="60"/>
                    </a:lnTo>
                    <a:lnTo>
                      <a:pt x="786" y="52"/>
                    </a:lnTo>
                    <a:lnTo>
                      <a:pt x="772" y="42"/>
                    </a:lnTo>
                    <a:lnTo>
                      <a:pt x="760" y="30"/>
                    </a:lnTo>
                    <a:lnTo>
                      <a:pt x="750" y="16"/>
                    </a:lnTo>
                    <a:lnTo>
                      <a:pt x="748" y="8"/>
                    </a:lnTo>
                    <a:lnTo>
                      <a:pt x="74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4" y="12"/>
                    </a:lnTo>
                    <a:lnTo>
                      <a:pt x="0" y="24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4" y="220"/>
                    </a:lnTo>
                    <a:lnTo>
                      <a:pt x="6" y="232"/>
                    </a:lnTo>
                    <a:lnTo>
                      <a:pt x="4" y="246"/>
                    </a:lnTo>
                    <a:lnTo>
                      <a:pt x="0" y="262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8" y="388"/>
                    </a:lnTo>
                    <a:lnTo>
                      <a:pt x="14" y="396"/>
                    </a:lnTo>
                    <a:lnTo>
                      <a:pt x="20" y="402"/>
                    </a:lnTo>
                    <a:lnTo>
                      <a:pt x="22" y="412"/>
                    </a:lnTo>
                    <a:lnTo>
                      <a:pt x="28" y="430"/>
                    </a:lnTo>
                    <a:lnTo>
                      <a:pt x="28" y="448"/>
                    </a:lnTo>
                    <a:lnTo>
                      <a:pt x="28" y="466"/>
                    </a:lnTo>
                    <a:lnTo>
                      <a:pt x="26" y="480"/>
                    </a:lnTo>
                    <a:lnTo>
                      <a:pt x="22" y="494"/>
                    </a:lnTo>
                    <a:lnTo>
                      <a:pt x="22" y="494"/>
                    </a:lnTo>
                    <a:lnTo>
                      <a:pt x="34" y="490"/>
                    </a:lnTo>
                    <a:lnTo>
                      <a:pt x="44" y="492"/>
                    </a:lnTo>
                    <a:lnTo>
                      <a:pt x="52" y="496"/>
                    </a:lnTo>
                    <a:lnTo>
                      <a:pt x="60" y="504"/>
                    </a:lnTo>
                    <a:lnTo>
                      <a:pt x="66" y="516"/>
                    </a:lnTo>
                    <a:lnTo>
                      <a:pt x="70" y="528"/>
                    </a:lnTo>
                    <a:lnTo>
                      <a:pt x="80" y="560"/>
                    </a:lnTo>
                    <a:lnTo>
                      <a:pt x="84" y="592"/>
                    </a:lnTo>
                    <a:lnTo>
                      <a:pt x="88" y="620"/>
                    </a:lnTo>
                    <a:lnTo>
                      <a:pt x="90" y="650"/>
                    </a:lnTo>
                    <a:lnTo>
                      <a:pt x="90" y="650"/>
                    </a:lnTo>
                    <a:lnTo>
                      <a:pt x="100" y="620"/>
                    </a:lnTo>
                    <a:lnTo>
                      <a:pt x="110" y="596"/>
                    </a:lnTo>
                    <a:lnTo>
                      <a:pt x="122" y="574"/>
                    </a:lnTo>
                    <a:lnTo>
                      <a:pt x="134" y="556"/>
                    </a:lnTo>
                    <a:lnTo>
                      <a:pt x="146" y="540"/>
                    </a:lnTo>
                    <a:lnTo>
                      <a:pt x="158" y="528"/>
                    </a:lnTo>
                    <a:lnTo>
                      <a:pt x="170" y="518"/>
                    </a:lnTo>
                    <a:lnTo>
                      <a:pt x="180" y="510"/>
                    </a:lnTo>
                    <a:lnTo>
                      <a:pt x="192" y="504"/>
                    </a:lnTo>
                    <a:lnTo>
                      <a:pt x="202" y="500"/>
                    </a:lnTo>
                    <a:lnTo>
                      <a:pt x="220" y="496"/>
                    </a:lnTo>
                    <a:lnTo>
                      <a:pt x="230" y="494"/>
                    </a:lnTo>
                    <a:lnTo>
                      <a:pt x="234" y="494"/>
                    </a:lnTo>
                    <a:lnTo>
                      <a:pt x="234" y="494"/>
                    </a:lnTo>
                    <a:lnTo>
                      <a:pt x="234" y="484"/>
                    </a:lnTo>
                    <a:lnTo>
                      <a:pt x="236" y="468"/>
                    </a:lnTo>
                    <a:lnTo>
                      <a:pt x="244" y="430"/>
                    </a:lnTo>
                    <a:lnTo>
                      <a:pt x="256" y="390"/>
                    </a:lnTo>
                    <a:lnTo>
                      <a:pt x="264" y="362"/>
                    </a:lnTo>
                    <a:lnTo>
                      <a:pt x="264" y="362"/>
                    </a:lnTo>
                    <a:lnTo>
                      <a:pt x="268" y="354"/>
                    </a:lnTo>
                    <a:lnTo>
                      <a:pt x="270" y="352"/>
                    </a:lnTo>
                    <a:lnTo>
                      <a:pt x="274" y="352"/>
                    </a:lnTo>
                    <a:lnTo>
                      <a:pt x="276" y="354"/>
                    </a:lnTo>
                    <a:lnTo>
                      <a:pt x="282" y="362"/>
                    </a:lnTo>
                    <a:lnTo>
                      <a:pt x="284" y="366"/>
                    </a:lnTo>
                    <a:lnTo>
                      <a:pt x="284" y="366"/>
                    </a:lnTo>
                    <a:lnTo>
                      <a:pt x="282" y="378"/>
                    </a:lnTo>
                    <a:lnTo>
                      <a:pt x="284" y="392"/>
                    </a:lnTo>
                    <a:lnTo>
                      <a:pt x="290" y="424"/>
                    </a:lnTo>
                    <a:lnTo>
                      <a:pt x="298" y="458"/>
                    </a:lnTo>
                    <a:lnTo>
                      <a:pt x="310" y="492"/>
                    </a:lnTo>
                    <a:lnTo>
                      <a:pt x="332" y="550"/>
                    </a:lnTo>
                    <a:lnTo>
                      <a:pt x="342" y="574"/>
                    </a:lnTo>
                    <a:lnTo>
                      <a:pt x="342" y="574"/>
                    </a:lnTo>
                    <a:lnTo>
                      <a:pt x="356" y="542"/>
                    </a:lnTo>
                    <a:lnTo>
                      <a:pt x="370" y="516"/>
                    </a:lnTo>
                    <a:lnTo>
                      <a:pt x="382" y="498"/>
                    </a:lnTo>
                    <a:lnTo>
                      <a:pt x="394" y="488"/>
                    </a:lnTo>
                    <a:lnTo>
                      <a:pt x="400" y="486"/>
                    </a:lnTo>
                    <a:lnTo>
                      <a:pt x="406" y="484"/>
                    </a:lnTo>
                    <a:lnTo>
                      <a:pt x="412" y="484"/>
                    </a:lnTo>
                    <a:lnTo>
                      <a:pt x="416" y="484"/>
                    </a:lnTo>
                    <a:lnTo>
                      <a:pt x="426" y="490"/>
                    </a:lnTo>
                    <a:lnTo>
                      <a:pt x="434" y="498"/>
                    </a:lnTo>
                    <a:lnTo>
                      <a:pt x="442" y="508"/>
                    </a:lnTo>
                    <a:lnTo>
                      <a:pt x="448" y="520"/>
                    </a:lnTo>
                    <a:lnTo>
                      <a:pt x="458" y="546"/>
                    </a:lnTo>
                    <a:lnTo>
                      <a:pt x="464" y="566"/>
                    </a:lnTo>
                    <a:lnTo>
                      <a:pt x="466" y="574"/>
                    </a:lnTo>
                    <a:lnTo>
                      <a:pt x="466" y="574"/>
                    </a:lnTo>
                    <a:lnTo>
                      <a:pt x="474" y="558"/>
                    </a:lnTo>
                    <a:lnTo>
                      <a:pt x="478" y="550"/>
                    </a:lnTo>
                    <a:lnTo>
                      <a:pt x="484" y="546"/>
                    </a:lnTo>
                    <a:lnTo>
                      <a:pt x="488" y="544"/>
                    </a:lnTo>
                    <a:lnTo>
                      <a:pt x="494" y="542"/>
                    </a:lnTo>
                    <a:lnTo>
                      <a:pt x="506" y="540"/>
                    </a:lnTo>
                    <a:lnTo>
                      <a:pt x="518" y="544"/>
                    </a:lnTo>
                    <a:lnTo>
                      <a:pt x="530" y="552"/>
                    </a:lnTo>
                    <a:lnTo>
                      <a:pt x="544" y="562"/>
                    </a:lnTo>
                    <a:lnTo>
                      <a:pt x="556" y="572"/>
                    </a:lnTo>
                    <a:lnTo>
                      <a:pt x="580" y="600"/>
                    </a:lnTo>
                    <a:lnTo>
                      <a:pt x="600" y="626"/>
                    </a:lnTo>
                    <a:lnTo>
                      <a:pt x="618" y="652"/>
                    </a:lnTo>
                    <a:lnTo>
                      <a:pt x="618" y="652"/>
                    </a:lnTo>
                    <a:lnTo>
                      <a:pt x="616" y="648"/>
                    </a:lnTo>
                    <a:lnTo>
                      <a:pt x="616" y="648"/>
                    </a:lnTo>
                    <a:lnTo>
                      <a:pt x="618" y="652"/>
                    </a:lnTo>
                    <a:lnTo>
                      <a:pt x="618" y="652"/>
                    </a:lnTo>
                    <a:lnTo>
                      <a:pt x="606" y="622"/>
                    </a:lnTo>
                    <a:lnTo>
                      <a:pt x="596" y="590"/>
                    </a:lnTo>
                    <a:lnTo>
                      <a:pt x="588" y="556"/>
                    </a:lnTo>
                    <a:lnTo>
                      <a:pt x="586" y="538"/>
                    </a:lnTo>
                    <a:lnTo>
                      <a:pt x="584" y="522"/>
                    </a:lnTo>
                    <a:lnTo>
                      <a:pt x="586" y="508"/>
                    </a:lnTo>
                    <a:lnTo>
                      <a:pt x="590" y="496"/>
                    </a:lnTo>
                    <a:lnTo>
                      <a:pt x="596" y="488"/>
                    </a:lnTo>
                    <a:lnTo>
                      <a:pt x="602" y="484"/>
                    </a:lnTo>
                    <a:lnTo>
                      <a:pt x="606" y="482"/>
                    </a:lnTo>
                    <a:lnTo>
                      <a:pt x="614" y="480"/>
                    </a:lnTo>
                    <a:lnTo>
                      <a:pt x="620" y="480"/>
                    </a:lnTo>
                    <a:lnTo>
                      <a:pt x="640" y="484"/>
                    </a:lnTo>
                    <a:lnTo>
                      <a:pt x="640" y="484"/>
                    </a:lnTo>
                    <a:lnTo>
                      <a:pt x="634" y="476"/>
                    </a:lnTo>
                    <a:lnTo>
                      <a:pt x="620" y="460"/>
                    </a:lnTo>
                    <a:lnTo>
                      <a:pt x="606" y="438"/>
                    </a:lnTo>
                    <a:lnTo>
                      <a:pt x="600" y="426"/>
                    </a:lnTo>
                    <a:lnTo>
                      <a:pt x="594" y="414"/>
                    </a:lnTo>
                    <a:lnTo>
                      <a:pt x="592" y="402"/>
                    </a:lnTo>
                    <a:lnTo>
                      <a:pt x="594" y="392"/>
                    </a:lnTo>
                    <a:lnTo>
                      <a:pt x="596" y="386"/>
                    </a:lnTo>
                    <a:lnTo>
                      <a:pt x="600" y="382"/>
                    </a:lnTo>
                    <a:lnTo>
                      <a:pt x="604" y="378"/>
                    </a:lnTo>
                    <a:lnTo>
                      <a:pt x="610" y="376"/>
                    </a:lnTo>
                    <a:lnTo>
                      <a:pt x="624" y="372"/>
                    </a:lnTo>
                    <a:lnTo>
                      <a:pt x="646" y="370"/>
                    </a:lnTo>
                    <a:lnTo>
                      <a:pt x="674" y="374"/>
                    </a:lnTo>
                    <a:lnTo>
                      <a:pt x="710" y="380"/>
                    </a:lnTo>
                    <a:lnTo>
                      <a:pt x="710" y="380"/>
                    </a:lnTo>
                    <a:lnTo>
                      <a:pt x="696" y="358"/>
                    </a:lnTo>
                    <a:lnTo>
                      <a:pt x="660" y="308"/>
                    </a:lnTo>
                    <a:lnTo>
                      <a:pt x="638" y="278"/>
                    </a:lnTo>
                    <a:lnTo>
                      <a:pt x="616" y="252"/>
                    </a:lnTo>
                    <a:lnTo>
                      <a:pt x="592" y="230"/>
                    </a:lnTo>
                    <a:lnTo>
                      <a:pt x="582" y="220"/>
                    </a:lnTo>
                    <a:lnTo>
                      <a:pt x="572" y="214"/>
                    </a:lnTo>
                    <a:lnTo>
                      <a:pt x="572" y="214"/>
                    </a:lnTo>
                    <a:lnTo>
                      <a:pt x="568" y="210"/>
                    </a:lnTo>
                    <a:lnTo>
                      <a:pt x="564" y="202"/>
                    </a:lnTo>
                    <a:lnTo>
                      <a:pt x="564" y="198"/>
                    </a:lnTo>
                    <a:lnTo>
                      <a:pt x="566" y="196"/>
                    </a:lnTo>
                    <a:lnTo>
                      <a:pt x="570" y="194"/>
                    </a:lnTo>
                    <a:lnTo>
                      <a:pt x="578" y="196"/>
                    </a:lnTo>
                    <a:lnTo>
                      <a:pt x="578" y="196"/>
                    </a:lnTo>
                    <a:lnTo>
                      <a:pt x="606" y="204"/>
                    </a:lnTo>
                    <a:lnTo>
                      <a:pt x="646" y="218"/>
                    </a:lnTo>
                    <a:lnTo>
                      <a:pt x="682" y="232"/>
                    </a:lnTo>
                    <a:lnTo>
                      <a:pt x="696" y="240"/>
                    </a:lnTo>
                    <a:lnTo>
                      <a:pt x="704" y="246"/>
                    </a:lnTo>
                    <a:lnTo>
                      <a:pt x="704" y="246"/>
                    </a:lnTo>
                    <a:lnTo>
                      <a:pt x="706" y="244"/>
                    </a:lnTo>
                    <a:lnTo>
                      <a:pt x="714" y="234"/>
                    </a:lnTo>
                    <a:lnTo>
                      <a:pt x="726" y="222"/>
                    </a:lnTo>
                    <a:lnTo>
                      <a:pt x="736" y="216"/>
                    </a:lnTo>
                    <a:lnTo>
                      <a:pt x="746" y="212"/>
                    </a:lnTo>
                    <a:lnTo>
                      <a:pt x="760" y="206"/>
                    </a:lnTo>
                    <a:lnTo>
                      <a:pt x="774" y="202"/>
                    </a:lnTo>
                    <a:lnTo>
                      <a:pt x="792" y="198"/>
                    </a:lnTo>
                    <a:lnTo>
                      <a:pt x="810" y="198"/>
                    </a:lnTo>
                    <a:lnTo>
                      <a:pt x="832" y="198"/>
                    </a:lnTo>
                    <a:lnTo>
                      <a:pt x="856" y="200"/>
                    </a:lnTo>
                    <a:lnTo>
                      <a:pt x="882" y="206"/>
                    </a:lnTo>
                    <a:lnTo>
                      <a:pt x="912" y="214"/>
                    </a:lnTo>
                    <a:lnTo>
                      <a:pt x="912" y="212"/>
                    </a:lnTo>
                    <a:lnTo>
                      <a:pt x="912" y="212"/>
                    </a:lnTo>
                    <a:lnTo>
                      <a:pt x="882" y="188"/>
                    </a:lnTo>
                    <a:lnTo>
                      <a:pt x="860" y="170"/>
                    </a:lnTo>
                    <a:lnTo>
                      <a:pt x="838" y="148"/>
                    </a:lnTo>
                    <a:lnTo>
                      <a:pt x="822" y="126"/>
                    </a:lnTo>
                    <a:lnTo>
                      <a:pt x="816" y="114"/>
                    </a:lnTo>
                    <a:lnTo>
                      <a:pt x="810" y="104"/>
                    </a:lnTo>
                    <a:lnTo>
                      <a:pt x="810" y="94"/>
                    </a:lnTo>
                    <a:lnTo>
                      <a:pt x="810" y="86"/>
                    </a:lnTo>
                    <a:lnTo>
                      <a:pt x="816" y="78"/>
                    </a:lnTo>
                    <a:lnTo>
                      <a:pt x="824" y="72"/>
                    </a:lnTo>
                    <a:lnTo>
                      <a:pt x="824" y="72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"/>
              <p:cNvSpPr>
                <a:spLocks noChangeAspect="1"/>
              </p:cNvSpPr>
              <p:nvPr/>
            </p:nvSpPr>
            <p:spPr bwMode="auto">
              <a:xfrm>
                <a:off x="8350389" y="11466"/>
                <a:ext cx="793611" cy="554378"/>
              </a:xfrm>
              <a:custGeom>
                <a:avLst/>
                <a:gdLst>
                  <a:gd name="T0" fmla="*/ 126 w 690"/>
                  <a:gd name="T1" fmla="*/ 0 h 482"/>
                  <a:gd name="T2" fmla="*/ 64 w 690"/>
                  <a:gd name="T3" fmla="*/ 56 h 482"/>
                  <a:gd name="T4" fmla="*/ 0 w 690"/>
                  <a:gd name="T5" fmla="*/ 94 h 482"/>
                  <a:gd name="T6" fmla="*/ 90 w 690"/>
                  <a:gd name="T7" fmla="*/ 82 h 482"/>
                  <a:gd name="T8" fmla="*/ 130 w 690"/>
                  <a:gd name="T9" fmla="*/ 86 h 482"/>
                  <a:gd name="T10" fmla="*/ 152 w 690"/>
                  <a:gd name="T11" fmla="*/ 96 h 482"/>
                  <a:gd name="T12" fmla="*/ 158 w 690"/>
                  <a:gd name="T13" fmla="*/ 114 h 482"/>
                  <a:gd name="T14" fmla="*/ 144 w 690"/>
                  <a:gd name="T15" fmla="*/ 152 h 482"/>
                  <a:gd name="T16" fmla="*/ 86 w 690"/>
                  <a:gd name="T17" fmla="*/ 216 h 482"/>
                  <a:gd name="T18" fmla="*/ 96 w 690"/>
                  <a:gd name="T19" fmla="*/ 222 h 482"/>
                  <a:gd name="T20" fmla="*/ 136 w 690"/>
                  <a:gd name="T21" fmla="*/ 226 h 482"/>
                  <a:gd name="T22" fmla="*/ 152 w 690"/>
                  <a:gd name="T23" fmla="*/ 248 h 482"/>
                  <a:gd name="T24" fmla="*/ 150 w 690"/>
                  <a:gd name="T25" fmla="*/ 292 h 482"/>
                  <a:gd name="T26" fmla="*/ 152 w 690"/>
                  <a:gd name="T27" fmla="*/ 308 h 482"/>
                  <a:gd name="T28" fmla="*/ 170 w 690"/>
                  <a:gd name="T29" fmla="*/ 320 h 482"/>
                  <a:gd name="T30" fmla="*/ 180 w 690"/>
                  <a:gd name="T31" fmla="*/ 362 h 482"/>
                  <a:gd name="T32" fmla="*/ 178 w 690"/>
                  <a:gd name="T33" fmla="*/ 428 h 482"/>
                  <a:gd name="T34" fmla="*/ 198 w 690"/>
                  <a:gd name="T35" fmla="*/ 392 h 482"/>
                  <a:gd name="T36" fmla="*/ 228 w 690"/>
                  <a:gd name="T37" fmla="*/ 354 h 482"/>
                  <a:gd name="T38" fmla="*/ 258 w 690"/>
                  <a:gd name="T39" fmla="*/ 336 h 482"/>
                  <a:gd name="T40" fmla="*/ 298 w 690"/>
                  <a:gd name="T41" fmla="*/ 330 h 482"/>
                  <a:gd name="T42" fmla="*/ 300 w 690"/>
                  <a:gd name="T43" fmla="*/ 312 h 482"/>
                  <a:gd name="T44" fmla="*/ 332 w 690"/>
                  <a:gd name="T45" fmla="*/ 238 h 482"/>
                  <a:gd name="T46" fmla="*/ 340 w 690"/>
                  <a:gd name="T47" fmla="*/ 232 h 482"/>
                  <a:gd name="T48" fmla="*/ 344 w 690"/>
                  <a:gd name="T49" fmla="*/ 242 h 482"/>
                  <a:gd name="T50" fmla="*/ 344 w 690"/>
                  <a:gd name="T51" fmla="*/ 284 h 482"/>
                  <a:gd name="T52" fmla="*/ 362 w 690"/>
                  <a:gd name="T53" fmla="*/ 380 h 482"/>
                  <a:gd name="T54" fmla="*/ 380 w 690"/>
                  <a:gd name="T55" fmla="*/ 376 h 482"/>
                  <a:gd name="T56" fmla="*/ 414 w 690"/>
                  <a:gd name="T57" fmla="*/ 342 h 482"/>
                  <a:gd name="T58" fmla="*/ 436 w 690"/>
                  <a:gd name="T59" fmla="*/ 346 h 482"/>
                  <a:gd name="T60" fmla="*/ 448 w 690"/>
                  <a:gd name="T61" fmla="*/ 370 h 482"/>
                  <a:gd name="T62" fmla="*/ 458 w 690"/>
                  <a:gd name="T63" fmla="*/ 410 h 482"/>
                  <a:gd name="T64" fmla="*/ 480 w 690"/>
                  <a:gd name="T65" fmla="*/ 388 h 482"/>
                  <a:gd name="T66" fmla="*/ 506 w 690"/>
                  <a:gd name="T67" fmla="*/ 400 h 482"/>
                  <a:gd name="T68" fmla="*/ 536 w 690"/>
                  <a:gd name="T69" fmla="*/ 440 h 482"/>
                  <a:gd name="T70" fmla="*/ 558 w 690"/>
                  <a:gd name="T71" fmla="*/ 482 h 482"/>
                  <a:gd name="T72" fmla="*/ 560 w 690"/>
                  <a:gd name="T73" fmla="*/ 480 h 482"/>
                  <a:gd name="T74" fmla="*/ 548 w 690"/>
                  <a:gd name="T75" fmla="*/ 434 h 482"/>
                  <a:gd name="T76" fmla="*/ 546 w 690"/>
                  <a:gd name="T77" fmla="*/ 384 h 482"/>
                  <a:gd name="T78" fmla="*/ 558 w 690"/>
                  <a:gd name="T79" fmla="*/ 360 h 482"/>
                  <a:gd name="T80" fmla="*/ 590 w 690"/>
                  <a:gd name="T81" fmla="*/ 362 h 482"/>
                  <a:gd name="T82" fmla="*/ 570 w 690"/>
                  <a:gd name="T83" fmla="*/ 326 h 482"/>
                  <a:gd name="T84" fmla="*/ 564 w 690"/>
                  <a:gd name="T85" fmla="*/ 298 h 482"/>
                  <a:gd name="T86" fmla="*/ 578 w 690"/>
                  <a:gd name="T87" fmla="*/ 280 h 482"/>
                  <a:gd name="T88" fmla="*/ 626 w 690"/>
                  <a:gd name="T89" fmla="*/ 286 h 482"/>
                  <a:gd name="T90" fmla="*/ 644 w 690"/>
                  <a:gd name="T91" fmla="*/ 276 h 482"/>
                  <a:gd name="T92" fmla="*/ 596 w 690"/>
                  <a:gd name="T93" fmla="*/ 192 h 482"/>
                  <a:gd name="T94" fmla="*/ 566 w 690"/>
                  <a:gd name="T95" fmla="*/ 160 h 482"/>
                  <a:gd name="T96" fmla="*/ 564 w 690"/>
                  <a:gd name="T97" fmla="*/ 148 h 482"/>
                  <a:gd name="T98" fmla="*/ 574 w 690"/>
                  <a:gd name="T99" fmla="*/ 148 h 482"/>
                  <a:gd name="T100" fmla="*/ 644 w 690"/>
                  <a:gd name="T101" fmla="*/ 184 h 482"/>
                  <a:gd name="T102" fmla="*/ 660 w 690"/>
                  <a:gd name="T103" fmla="*/ 196 h 482"/>
                  <a:gd name="T104" fmla="*/ 690 w 690"/>
                  <a:gd name="T105" fmla="*/ 17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90" h="482">
                    <a:moveTo>
                      <a:pt x="690" y="0"/>
                    </a:moveTo>
                    <a:lnTo>
                      <a:pt x="126" y="0"/>
                    </a:lnTo>
                    <a:lnTo>
                      <a:pt x="126" y="0"/>
                    </a:lnTo>
                    <a:lnTo>
                      <a:pt x="106" y="22"/>
                    </a:lnTo>
                    <a:lnTo>
                      <a:pt x="84" y="40"/>
                    </a:lnTo>
                    <a:lnTo>
                      <a:pt x="64" y="56"/>
                    </a:lnTo>
                    <a:lnTo>
                      <a:pt x="44" y="70"/>
                    </a:lnTo>
                    <a:lnTo>
                      <a:pt x="12" y="8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50" y="86"/>
                    </a:lnTo>
                    <a:lnTo>
                      <a:pt x="90" y="82"/>
                    </a:lnTo>
                    <a:lnTo>
                      <a:pt x="106" y="82"/>
                    </a:lnTo>
                    <a:lnTo>
                      <a:pt x="120" y="84"/>
                    </a:lnTo>
                    <a:lnTo>
                      <a:pt x="130" y="86"/>
                    </a:lnTo>
                    <a:lnTo>
                      <a:pt x="140" y="88"/>
                    </a:lnTo>
                    <a:lnTo>
                      <a:pt x="146" y="92"/>
                    </a:lnTo>
                    <a:lnTo>
                      <a:pt x="152" y="96"/>
                    </a:lnTo>
                    <a:lnTo>
                      <a:pt x="156" y="102"/>
                    </a:lnTo>
                    <a:lnTo>
                      <a:pt x="158" y="108"/>
                    </a:lnTo>
                    <a:lnTo>
                      <a:pt x="158" y="114"/>
                    </a:lnTo>
                    <a:lnTo>
                      <a:pt x="158" y="122"/>
                    </a:lnTo>
                    <a:lnTo>
                      <a:pt x="152" y="136"/>
                    </a:lnTo>
                    <a:lnTo>
                      <a:pt x="144" y="152"/>
                    </a:lnTo>
                    <a:lnTo>
                      <a:pt x="132" y="168"/>
                    </a:lnTo>
                    <a:lnTo>
                      <a:pt x="108" y="196"/>
                    </a:lnTo>
                    <a:lnTo>
                      <a:pt x="86" y="216"/>
                    </a:lnTo>
                    <a:lnTo>
                      <a:pt x="78" y="224"/>
                    </a:lnTo>
                    <a:lnTo>
                      <a:pt x="78" y="224"/>
                    </a:lnTo>
                    <a:lnTo>
                      <a:pt x="96" y="222"/>
                    </a:lnTo>
                    <a:lnTo>
                      <a:pt x="114" y="220"/>
                    </a:lnTo>
                    <a:lnTo>
                      <a:pt x="126" y="222"/>
                    </a:lnTo>
                    <a:lnTo>
                      <a:pt x="136" y="226"/>
                    </a:lnTo>
                    <a:lnTo>
                      <a:pt x="144" y="232"/>
                    </a:lnTo>
                    <a:lnTo>
                      <a:pt x="148" y="240"/>
                    </a:lnTo>
                    <a:lnTo>
                      <a:pt x="152" y="248"/>
                    </a:lnTo>
                    <a:lnTo>
                      <a:pt x="154" y="258"/>
                    </a:lnTo>
                    <a:lnTo>
                      <a:pt x="154" y="276"/>
                    </a:lnTo>
                    <a:lnTo>
                      <a:pt x="150" y="292"/>
                    </a:lnTo>
                    <a:lnTo>
                      <a:pt x="144" y="310"/>
                    </a:lnTo>
                    <a:lnTo>
                      <a:pt x="144" y="310"/>
                    </a:lnTo>
                    <a:lnTo>
                      <a:pt x="152" y="308"/>
                    </a:lnTo>
                    <a:lnTo>
                      <a:pt x="160" y="310"/>
                    </a:lnTo>
                    <a:lnTo>
                      <a:pt x="166" y="314"/>
                    </a:lnTo>
                    <a:lnTo>
                      <a:pt x="170" y="320"/>
                    </a:lnTo>
                    <a:lnTo>
                      <a:pt x="174" y="330"/>
                    </a:lnTo>
                    <a:lnTo>
                      <a:pt x="176" y="340"/>
                    </a:lnTo>
                    <a:lnTo>
                      <a:pt x="180" y="362"/>
                    </a:lnTo>
                    <a:lnTo>
                      <a:pt x="180" y="386"/>
                    </a:lnTo>
                    <a:lnTo>
                      <a:pt x="180" y="408"/>
                    </a:lnTo>
                    <a:lnTo>
                      <a:pt x="178" y="428"/>
                    </a:lnTo>
                    <a:lnTo>
                      <a:pt x="178" y="428"/>
                    </a:lnTo>
                    <a:lnTo>
                      <a:pt x="188" y="408"/>
                    </a:lnTo>
                    <a:lnTo>
                      <a:pt x="198" y="392"/>
                    </a:lnTo>
                    <a:lnTo>
                      <a:pt x="208" y="376"/>
                    </a:lnTo>
                    <a:lnTo>
                      <a:pt x="218" y="364"/>
                    </a:lnTo>
                    <a:lnTo>
                      <a:pt x="228" y="354"/>
                    </a:lnTo>
                    <a:lnTo>
                      <a:pt x="238" y="346"/>
                    </a:lnTo>
                    <a:lnTo>
                      <a:pt x="248" y="340"/>
                    </a:lnTo>
                    <a:lnTo>
                      <a:pt x="258" y="336"/>
                    </a:lnTo>
                    <a:lnTo>
                      <a:pt x="274" y="332"/>
                    </a:lnTo>
                    <a:lnTo>
                      <a:pt x="286" y="330"/>
                    </a:lnTo>
                    <a:lnTo>
                      <a:pt x="298" y="330"/>
                    </a:lnTo>
                    <a:lnTo>
                      <a:pt x="298" y="330"/>
                    </a:lnTo>
                    <a:lnTo>
                      <a:pt x="298" y="322"/>
                    </a:lnTo>
                    <a:lnTo>
                      <a:pt x="300" y="312"/>
                    </a:lnTo>
                    <a:lnTo>
                      <a:pt x="310" y="284"/>
                    </a:lnTo>
                    <a:lnTo>
                      <a:pt x="332" y="238"/>
                    </a:lnTo>
                    <a:lnTo>
                      <a:pt x="332" y="238"/>
                    </a:lnTo>
                    <a:lnTo>
                      <a:pt x="334" y="232"/>
                    </a:lnTo>
                    <a:lnTo>
                      <a:pt x="336" y="230"/>
                    </a:lnTo>
                    <a:lnTo>
                      <a:pt x="340" y="232"/>
                    </a:lnTo>
                    <a:lnTo>
                      <a:pt x="342" y="234"/>
                    </a:lnTo>
                    <a:lnTo>
                      <a:pt x="344" y="240"/>
                    </a:lnTo>
                    <a:lnTo>
                      <a:pt x="344" y="242"/>
                    </a:lnTo>
                    <a:lnTo>
                      <a:pt x="344" y="242"/>
                    </a:lnTo>
                    <a:lnTo>
                      <a:pt x="342" y="262"/>
                    </a:lnTo>
                    <a:lnTo>
                      <a:pt x="344" y="284"/>
                    </a:lnTo>
                    <a:lnTo>
                      <a:pt x="346" y="310"/>
                    </a:lnTo>
                    <a:lnTo>
                      <a:pt x="352" y="336"/>
                    </a:lnTo>
                    <a:lnTo>
                      <a:pt x="362" y="380"/>
                    </a:lnTo>
                    <a:lnTo>
                      <a:pt x="366" y="398"/>
                    </a:lnTo>
                    <a:lnTo>
                      <a:pt x="366" y="398"/>
                    </a:lnTo>
                    <a:lnTo>
                      <a:pt x="380" y="376"/>
                    </a:lnTo>
                    <a:lnTo>
                      <a:pt x="392" y="360"/>
                    </a:lnTo>
                    <a:lnTo>
                      <a:pt x="404" y="348"/>
                    </a:lnTo>
                    <a:lnTo>
                      <a:pt x="414" y="342"/>
                    </a:lnTo>
                    <a:lnTo>
                      <a:pt x="422" y="340"/>
                    </a:lnTo>
                    <a:lnTo>
                      <a:pt x="430" y="340"/>
                    </a:lnTo>
                    <a:lnTo>
                      <a:pt x="436" y="346"/>
                    </a:lnTo>
                    <a:lnTo>
                      <a:pt x="440" y="352"/>
                    </a:lnTo>
                    <a:lnTo>
                      <a:pt x="446" y="360"/>
                    </a:lnTo>
                    <a:lnTo>
                      <a:pt x="448" y="370"/>
                    </a:lnTo>
                    <a:lnTo>
                      <a:pt x="454" y="388"/>
                    </a:lnTo>
                    <a:lnTo>
                      <a:pt x="458" y="410"/>
                    </a:lnTo>
                    <a:lnTo>
                      <a:pt x="458" y="410"/>
                    </a:lnTo>
                    <a:lnTo>
                      <a:pt x="464" y="398"/>
                    </a:lnTo>
                    <a:lnTo>
                      <a:pt x="472" y="392"/>
                    </a:lnTo>
                    <a:lnTo>
                      <a:pt x="480" y="388"/>
                    </a:lnTo>
                    <a:lnTo>
                      <a:pt x="488" y="390"/>
                    </a:lnTo>
                    <a:lnTo>
                      <a:pt x="496" y="394"/>
                    </a:lnTo>
                    <a:lnTo>
                      <a:pt x="506" y="400"/>
                    </a:lnTo>
                    <a:lnTo>
                      <a:pt x="514" y="408"/>
                    </a:lnTo>
                    <a:lnTo>
                      <a:pt x="522" y="418"/>
                    </a:lnTo>
                    <a:lnTo>
                      <a:pt x="536" y="440"/>
                    </a:lnTo>
                    <a:lnTo>
                      <a:pt x="548" y="460"/>
                    </a:lnTo>
                    <a:lnTo>
                      <a:pt x="558" y="482"/>
                    </a:lnTo>
                    <a:lnTo>
                      <a:pt x="558" y="482"/>
                    </a:lnTo>
                    <a:lnTo>
                      <a:pt x="558" y="478"/>
                    </a:lnTo>
                    <a:lnTo>
                      <a:pt x="558" y="478"/>
                    </a:lnTo>
                    <a:lnTo>
                      <a:pt x="560" y="480"/>
                    </a:lnTo>
                    <a:lnTo>
                      <a:pt x="560" y="480"/>
                    </a:lnTo>
                    <a:lnTo>
                      <a:pt x="554" y="458"/>
                    </a:lnTo>
                    <a:lnTo>
                      <a:pt x="548" y="434"/>
                    </a:lnTo>
                    <a:lnTo>
                      <a:pt x="546" y="408"/>
                    </a:lnTo>
                    <a:lnTo>
                      <a:pt x="546" y="396"/>
                    </a:lnTo>
                    <a:lnTo>
                      <a:pt x="546" y="384"/>
                    </a:lnTo>
                    <a:lnTo>
                      <a:pt x="550" y="374"/>
                    </a:lnTo>
                    <a:lnTo>
                      <a:pt x="554" y="366"/>
                    </a:lnTo>
                    <a:lnTo>
                      <a:pt x="558" y="360"/>
                    </a:lnTo>
                    <a:lnTo>
                      <a:pt x="566" y="356"/>
                    </a:lnTo>
                    <a:lnTo>
                      <a:pt x="578" y="356"/>
                    </a:lnTo>
                    <a:lnTo>
                      <a:pt x="590" y="362"/>
                    </a:lnTo>
                    <a:lnTo>
                      <a:pt x="590" y="362"/>
                    </a:lnTo>
                    <a:lnTo>
                      <a:pt x="578" y="342"/>
                    </a:lnTo>
                    <a:lnTo>
                      <a:pt x="570" y="326"/>
                    </a:lnTo>
                    <a:lnTo>
                      <a:pt x="566" y="316"/>
                    </a:lnTo>
                    <a:lnTo>
                      <a:pt x="564" y="306"/>
                    </a:lnTo>
                    <a:lnTo>
                      <a:pt x="564" y="298"/>
                    </a:lnTo>
                    <a:lnTo>
                      <a:pt x="566" y="290"/>
                    </a:lnTo>
                    <a:lnTo>
                      <a:pt x="570" y="284"/>
                    </a:lnTo>
                    <a:lnTo>
                      <a:pt x="578" y="280"/>
                    </a:lnTo>
                    <a:lnTo>
                      <a:pt x="590" y="280"/>
                    </a:lnTo>
                    <a:lnTo>
                      <a:pt x="606" y="280"/>
                    </a:lnTo>
                    <a:lnTo>
                      <a:pt x="626" y="286"/>
                    </a:lnTo>
                    <a:lnTo>
                      <a:pt x="652" y="294"/>
                    </a:lnTo>
                    <a:lnTo>
                      <a:pt x="652" y="294"/>
                    </a:lnTo>
                    <a:lnTo>
                      <a:pt x="644" y="276"/>
                    </a:lnTo>
                    <a:lnTo>
                      <a:pt x="622" y="236"/>
                    </a:lnTo>
                    <a:lnTo>
                      <a:pt x="610" y="214"/>
                    </a:lnTo>
                    <a:lnTo>
                      <a:pt x="596" y="192"/>
                    </a:lnTo>
                    <a:lnTo>
                      <a:pt x="580" y="174"/>
                    </a:lnTo>
                    <a:lnTo>
                      <a:pt x="566" y="160"/>
                    </a:lnTo>
                    <a:lnTo>
                      <a:pt x="566" y="160"/>
                    </a:lnTo>
                    <a:lnTo>
                      <a:pt x="566" y="158"/>
                    </a:lnTo>
                    <a:lnTo>
                      <a:pt x="564" y="152"/>
                    </a:lnTo>
                    <a:lnTo>
                      <a:pt x="564" y="148"/>
                    </a:lnTo>
                    <a:lnTo>
                      <a:pt x="564" y="146"/>
                    </a:lnTo>
                    <a:lnTo>
                      <a:pt x="568" y="146"/>
                    </a:lnTo>
                    <a:lnTo>
                      <a:pt x="574" y="148"/>
                    </a:lnTo>
                    <a:lnTo>
                      <a:pt x="574" y="148"/>
                    </a:lnTo>
                    <a:lnTo>
                      <a:pt x="620" y="170"/>
                    </a:lnTo>
                    <a:lnTo>
                      <a:pt x="644" y="184"/>
                    </a:lnTo>
                    <a:lnTo>
                      <a:pt x="654" y="192"/>
                    </a:lnTo>
                    <a:lnTo>
                      <a:pt x="660" y="196"/>
                    </a:lnTo>
                    <a:lnTo>
                      <a:pt x="660" y="196"/>
                    </a:lnTo>
                    <a:lnTo>
                      <a:pt x="666" y="190"/>
                    </a:lnTo>
                    <a:lnTo>
                      <a:pt x="676" y="182"/>
                    </a:lnTo>
                    <a:lnTo>
                      <a:pt x="690" y="176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1"/>
              <p:cNvSpPr>
                <a:spLocks noChangeAspect="1"/>
              </p:cNvSpPr>
              <p:nvPr/>
            </p:nvSpPr>
            <p:spPr bwMode="auto">
              <a:xfrm>
                <a:off x="6973892" y="6209551"/>
                <a:ext cx="1162575" cy="647993"/>
              </a:xfrm>
              <a:custGeom>
                <a:avLst/>
                <a:gdLst>
                  <a:gd name="T0" fmla="*/ 686 w 976"/>
                  <a:gd name="T1" fmla="*/ 250 h 544"/>
                  <a:gd name="T2" fmla="*/ 592 w 976"/>
                  <a:gd name="T3" fmla="*/ 242 h 544"/>
                  <a:gd name="T4" fmla="*/ 536 w 976"/>
                  <a:gd name="T5" fmla="*/ 262 h 544"/>
                  <a:gd name="T6" fmla="*/ 506 w 976"/>
                  <a:gd name="T7" fmla="*/ 288 h 544"/>
                  <a:gd name="T8" fmla="*/ 492 w 976"/>
                  <a:gd name="T9" fmla="*/ 292 h 544"/>
                  <a:gd name="T10" fmla="*/ 514 w 976"/>
                  <a:gd name="T11" fmla="*/ 248 h 544"/>
                  <a:gd name="T12" fmla="*/ 560 w 976"/>
                  <a:gd name="T13" fmla="*/ 124 h 544"/>
                  <a:gd name="T14" fmla="*/ 566 w 976"/>
                  <a:gd name="T15" fmla="*/ 34 h 544"/>
                  <a:gd name="T16" fmla="*/ 524 w 976"/>
                  <a:gd name="T17" fmla="*/ 32 h 544"/>
                  <a:gd name="T18" fmla="*/ 452 w 976"/>
                  <a:gd name="T19" fmla="*/ 98 h 544"/>
                  <a:gd name="T20" fmla="*/ 412 w 976"/>
                  <a:gd name="T21" fmla="*/ 174 h 544"/>
                  <a:gd name="T22" fmla="*/ 392 w 976"/>
                  <a:gd name="T23" fmla="*/ 152 h 544"/>
                  <a:gd name="T24" fmla="*/ 374 w 976"/>
                  <a:gd name="T25" fmla="*/ 148 h 544"/>
                  <a:gd name="T26" fmla="*/ 366 w 976"/>
                  <a:gd name="T27" fmla="*/ 170 h 544"/>
                  <a:gd name="T28" fmla="*/ 380 w 976"/>
                  <a:gd name="T29" fmla="*/ 242 h 544"/>
                  <a:gd name="T30" fmla="*/ 380 w 976"/>
                  <a:gd name="T31" fmla="*/ 302 h 544"/>
                  <a:gd name="T32" fmla="*/ 306 w 976"/>
                  <a:gd name="T33" fmla="*/ 126 h 544"/>
                  <a:gd name="T34" fmla="*/ 296 w 976"/>
                  <a:gd name="T35" fmla="*/ 44 h 544"/>
                  <a:gd name="T36" fmla="*/ 306 w 976"/>
                  <a:gd name="T37" fmla="*/ 10 h 544"/>
                  <a:gd name="T38" fmla="*/ 298 w 976"/>
                  <a:gd name="T39" fmla="*/ 0 h 544"/>
                  <a:gd name="T40" fmla="*/ 266 w 976"/>
                  <a:gd name="T41" fmla="*/ 8 h 544"/>
                  <a:gd name="T42" fmla="*/ 252 w 976"/>
                  <a:gd name="T43" fmla="*/ 26 h 544"/>
                  <a:gd name="T44" fmla="*/ 242 w 976"/>
                  <a:gd name="T45" fmla="*/ 40 h 544"/>
                  <a:gd name="T46" fmla="*/ 264 w 976"/>
                  <a:gd name="T47" fmla="*/ 138 h 544"/>
                  <a:gd name="T48" fmla="*/ 342 w 976"/>
                  <a:gd name="T49" fmla="*/ 322 h 544"/>
                  <a:gd name="T50" fmla="*/ 280 w 976"/>
                  <a:gd name="T51" fmla="*/ 272 h 544"/>
                  <a:gd name="T52" fmla="*/ 242 w 976"/>
                  <a:gd name="T53" fmla="*/ 232 h 544"/>
                  <a:gd name="T54" fmla="*/ 220 w 976"/>
                  <a:gd name="T55" fmla="*/ 228 h 544"/>
                  <a:gd name="T56" fmla="*/ 214 w 976"/>
                  <a:gd name="T57" fmla="*/ 252 h 544"/>
                  <a:gd name="T58" fmla="*/ 198 w 976"/>
                  <a:gd name="T59" fmla="*/ 268 h 544"/>
                  <a:gd name="T60" fmla="*/ 116 w 976"/>
                  <a:gd name="T61" fmla="*/ 264 h 544"/>
                  <a:gd name="T62" fmla="*/ 18 w 976"/>
                  <a:gd name="T63" fmla="*/ 292 h 544"/>
                  <a:gd name="T64" fmla="*/ 36 w 976"/>
                  <a:gd name="T65" fmla="*/ 332 h 544"/>
                  <a:gd name="T66" fmla="*/ 116 w 976"/>
                  <a:gd name="T67" fmla="*/ 374 h 544"/>
                  <a:gd name="T68" fmla="*/ 260 w 976"/>
                  <a:gd name="T69" fmla="*/ 404 h 544"/>
                  <a:gd name="T70" fmla="*/ 270 w 976"/>
                  <a:gd name="T71" fmla="*/ 408 h 544"/>
                  <a:gd name="T72" fmla="*/ 260 w 976"/>
                  <a:gd name="T73" fmla="*/ 416 h 544"/>
                  <a:gd name="T74" fmla="*/ 200 w 976"/>
                  <a:gd name="T75" fmla="*/ 438 h 544"/>
                  <a:gd name="T76" fmla="*/ 154 w 976"/>
                  <a:gd name="T77" fmla="*/ 484 h 544"/>
                  <a:gd name="T78" fmla="*/ 652 w 976"/>
                  <a:gd name="T79" fmla="*/ 544 h 544"/>
                  <a:gd name="T80" fmla="*/ 612 w 976"/>
                  <a:gd name="T81" fmla="*/ 484 h 544"/>
                  <a:gd name="T82" fmla="*/ 560 w 976"/>
                  <a:gd name="T83" fmla="*/ 448 h 544"/>
                  <a:gd name="T84" fmla="*/ 556 w 976"/>
                  <a:gd name="T85" fmla="*/ 440 h 544"/>
                  <a:gd name="T86" fmla="*/ 564 w 976"/>
                  <a:gd name="T87" fmla="*/ 438 h 544"/>
                  <a:gd name="T88" fmla="*/ 676 w 976"/>
                  <a:gd name="T89" fmla="*/ 454 h 544"/>
                  <a:gd name="T90" fmla="*/ 750 w 976"/>
                  <a:gd name="T91" fmla="*/ 442 h 544"/>
                  <a:gd name="T92" fmla="*/ 870 w 976"/>
                  <a:gd name="T93" fmla="*/ 392 h 544"/>
                  <a:gd name="T94" fmla="*/ 966 w 976"/>
                  <a:gd name="T95" fmla="*/ 334 h 544"/>
                  <a:gd name="T96" fmla="*/ 860 w 976"/>
                  <a:gd name="T97" fmla="*/ 316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6" h="544">
                    <a:moveTo>
                      <a:pt x="748" y="274"/>
                    </a:moveTo>
                    <a:lnTo>
                      <a:pt x="748" y="274"/>
                    </a:lnTo>
                    <a:lnTo>
                      <a:pt x="716" y="260"/>
                    </a:lnTo>
                    <a:lnTo>
                      <a:pt x="686" y="250"/>
                    </a:lnTo>
                    <a:lnTo>
                      <a:pt x="660" y="244"/>
                    </a:lnTo>
                    <a:lnTo>
                      <a:pt x="634" y="242"/>
                    </a:lnTo>
                    <a:lnTo>
                      <a:pt x="612" y="240"/>
                    </a:lnTo>
                    <a:lnTo>
                      <a:pt x="592" y="242"/>
                    </a:lnTo>
                    <a:lnTo>
                      <a:pt x="574" y="246"/>
                    </a:lnTo>
                    <a:lnTo>
                      <a:pt x="560" y="250"/>
                    </a:lnTo>
                    <a:lnTo>
                      <a:pt x="546" y="256"/>
                    </a:lnTo>
                    <a:lnTo>
                      <a:pt x="536" y="262"/>
                    </a:lnTo>
                    <a:lnTo>
                      <a:pt x="518" y="274"/>
                    </a:lnTo>
                    <a:lnTo>
                      <a:pt x="510" y="284"/>
                    </a:lnTo>
                    <a:lnTo>
                      <a:pt x="506" y="288"/>
                    </a:lnTo>
                    <a:lnTo>
                      <a:pt x="506" y="288"/>
                    </a:lnTo>
                    <a:lnTo>
                      <a:pt x="502" y="290"/>
                    </a:lnTo>
                    <a:lnTo>
                      <a:pt x="496" y="292"/>
                    </a:lnTo>
                    <a:lnTo>
                      <a:pt x="494" y="292"/>
                    </a:lnTo>
                    <a:lnTo>
                      <a:pt x="492" y="292"/>
                    </a:lnTo>
                    <a:lnTo>
                      <a:pt x="494" y="288"/>
                    </a:lnTo>
                    <a:lnTo>
                      <a:pt x="496" y="282"/>
                    </a:lnTo>
                    <a:lnTo>
                      <a:pt x="496" y="282"/>
                    </a:lnTo>
                    <a:lnTo>
                      <a:pt x="514" y="248"/>
                    </a:lnTo>
                    <a:lnTo>
                      <a:pt x="528" y="220"/>
                    </a:lnTo>
                    <a:lnTo>
                      <a:pt x="542" y="184"/>
                    </a:lnTo>
                    <a:lnTo>
                      <a:pt x="554" y="146"/>
                    </a:lnTo>
                    <a:lnTo>
                      <a:pt x="560" y="124"/>
                    </a:lnTo>
                    <a:lnTo>
                      <a:pt x="564" y="102"/>
                    </a:lnTo>
                    <a:lnTo>
                      <a:pt x="566" y="80"/>
                    </a:lnTo>
                    <a:lnTo>
                      <a:pt x="566" y="56"/>
                    </a:lnTo>
                    <a:lnTo>
                      <a:pt x="566" y="34"/>
                    </a:lnTo>
                    <a:lnTo>
                      <a:pt x="562" y="10"/>
                    </a:lnTo>
                    <a:lnTo>
                      <a:pt x="562" y="10"/>
                    </a:lnTo>
                    <a:lnTo>
                      <a:pt x="544" y="20"/>
                    </a:lnTo>
                    <a:lnTo>
                      <a:pt x="524" y="32"/>
                    </a:lnTo>
                    <a:lnTo>
                      <a:pt x="502" y="48"/>
                    </a:lnTo>
                    <a:lnTo>
                      <a:pt x="476" y="70"/>
                    </a:lnTo>
                    <a:lnTo>
                      <a:pt x="464" y="84"/>
                    </a:lnTo>
                    <a:lnTo>
                      <a:pt x="452" y="98"/>
                    </a:lnTo>
                    <a:lnTo>
                      <a:pt x="440" y="116"/>
                    </a:lnTo>
                    <a:lnTo>
                      <a:pt x="430" y="132"/>
                    </a:lnTo>
                    <a:lnTo>
                      <a:pt x="420" y="152"/>
                    </a:lnTo>
                    <a:lnTo>
                      <a:pt x="412" y="174"/>
                    </a:lnTo>
                    <a:lnTo>
                      <a:pt x="412" y="174"/>
                    </a:lnTo>
                    <a:lnTo>
                      <a:pt x="408" y="168"/>
                    </a:lnTo>
                    <a:lnTo>
                      <a:pt x="398" y="156"/>
                    </a:lnTo>
                    <a:lnTo>
                      <a:pt x="392" y="152"/>
                    </a:lnTo>
                    <a:lnTo>
                      <a:pt x="386" y="148"/>
                    </a:lnTo>
                    <a:lnTo>
                      <a:pt x="380" y="146"/>
                    </a:lnTo>
                    <a:lnTo>
                      <a:pt x="374" y="148"/>
                    </a:lnTo>
                    <a:lnTo>
                      <a:pt x="374" y="148"/>
                    </a:lnTo>
                    <a:lnTo>
                      <a:pt x="368" y="156"/>
                    </a:lnTo>
                    <a:lnTo>
                      <a:pt x="364" y="162"/>
                    </a:lnTo>
                    <a:lnTo>
                      <a:pt x="364" y="168"/>
                    </a:lnTo>
                    <a:lnTo>
                      <a:pt x="366" y="170"/>
                    </a:lnTo>
                    <a:lnTo>
                      <a:pt x="366" y="170"/>
                    </a:lnTo>
                    <a:lnTo>
                      <a:pt x="370" y="184"/>
                    </a:lnTo>
                    <a:lnTo>
                      <a:pt x="376" y="222"/>
                    </a:lnTo>
                    <a:lnTo>
                      <a:pt x="380" y="242"/>
                    </a:lnTo>
                    <a:lnTo>
                      <a:pt x="382" y="264"/>
                    </a:lnTo>
                    <a:lnTo>
                      <a:pt x="382" y="284"/>
                    </a:lnTo>
                    <a:lnTo>
                      <a:pt x="380" y="302"/>
                    </a:lnTo>
                    <a:lnTo>
                      <a:pt x="380" y="302"/>
                    </a:lnTo>
                    <a:lnTo>
                      <a:pt x="356" y="252"/>
                    </a:lnTo>
                    <a:lnTo>
                      <a:pt x="338" y="214"/>
                    </a:lnTo>
                    <a:lnTo>
                      <a:pt x="320" y="172"/>
                    </a:lnTo>
                    <a:lnTo>
                      <a:pt x="306" y="126"/>
                    </a:lnTo>
                    <a:lnTo>
                      <a:pt x="300" y="104"/>
                    </a:lnTo>
                    <a:lnTo>
                      <a:pt x="296" y="84"/>
                    </a:lnTo>
                    <a:lnTo>
                      <a:pt x="294" y="64"/>
                    </a:lnTo>
                    <a:lnTo>
                      <a:pt x="296" y="44"/>
                    </a:lnTo>
                    <a:lnTo>
                      <a:pt x="298" y="28"/>
                    </a:lnTo>
                    <a:lnTo>
                      <a:pt x="304" y="12"/>
                    </a:lnTo>
                    <a:lnTo>
                      <a:pt x="304" y="12"/>
                    </a:lnTo>
                    <a:lnTo>
                      <a:pt x="306" y="10"/>
                    </a:lnTo>
                    <a:lnTo>
                      <a:pt x="306" y="6"/>
                    </a:lnTo>
                    <a:lnTo>
                      <a:pt x="304" y="2"/>
                    </a:lnTo>
                    <a:lnTo>
                      <a:pt x="298" y="0"/>
                    </a:lnTo>
                    <a:lnTo>
                      <a:pt x="298" y="0"/>
                    </a:lnTo>
                    <a:lnTo>
                      <a:pt x="292" y="0"/>
                    </a:lnTo>
                    <a:lnTo>
                      <a:pt x="280" y="0"/>
                    </a:lnTo>
                    <a:lnTo>
                      <a:pt x="274" y="2"/>
                    </a:lnTo>
                    <a:lnTo>
                      <a:pt x="266" y="8"/>
                    </a:lnTo>
                    <a:lnTo>
                      <a:pt x="260" y="14"/>
                    </a:lnTo>
                    <a:lnTo>
                      <a:pt x="254" y="22"/>
                    </a:lnTo>
                    <a:lnTo>
                      <a:pt x="254" y="22"/>
                    </a:lnTo>
                    <a:lnTo>
                      <a:pt x="252" y="26"/>
                    </a:lnTo>
                    <a:lnTo>
                      <a:pt x="246" y="30"/>
                    </a:lnTo>
                    <a:lnTo>
                      <a:pt x="244" y="34"/>
                    </a:lnTo>
                    <a:lnTo>
                      <a:pt x="242" y="40"/>
                    </a:lnTo>
                    <a:lnTo>
                      <a:pt x="242" y="40"/>
                    </a:lnTo>
                    <a:lnTo>
                      <a:pt x="244" y="58"/>
                    </a:lnTo>
                    <a:lnTo>
                      <a:pt x="248" y="80"/>
                    </a:lnTo>
                    <a:lnTo>
                      <a:pt x="254" y="106"/>
                    </a:lnTo>
                    <a:lnTo>
                      <a:pt x="264" y="138"/>
                    </a:lnTo>
                    <a:lnTo>
                      <a:pt x="278" y="174"/>
                    </a:lnTo>
                    <a:lnTo>
                      <a:pt x="296" y="218"/>
                    </a:lnTo>
                    <a:lnTo>
                      <a:pt x="342" y="322"/>
                    </a:lnTo>
                    <a:lnTo>
                      <a:pt x="342" y="322"/>
                    </a:lnTo>
                    <a:lnTo>
                      <a:pt x="328" y="314"/>
                    </a:lnTo>
                    <a:lnTo>
                      <a:pt x="312" y="300"/>
                    </a:lnTo>
                    <a:lnTo>
                      <a:pt x="294" y="286"/>
                    </a:lnTo>
                    <a:lnTo>
                      <a:pt x="280" y="272"/>
                    </a:lnTo>
                    <a:lnTo>
                      <a:pt x="254" y="244"/>
                    </a:lnTo>
                    <a:lnTo>
                      <a:pt x="244" y="232"/>
                    </a:lnTo>
                    <a:lnTo>
                      <a:pt x="244" y="232"/>
                    </a:lnTo>
                    <a:lnTo>
                      <a:pt x="242" y="232"/>
                    </a:lnTo>
                    <a:lnTo>
                      <a:pt x="238" y="228"/>
                    </a:lnTo>
                    <a:lnTo>
                      <a:pt x="230" y="226"/>
                    </a:lnTo>
                    <a:lnTo>
                      <a:pt x="220" y="228"/>
                    </a:lnTo>
                    <a:lnTo>
                      <a:pt x="220" y="228"/>
                    </a:lnTo>
                    <a:lnTo>
                      <a:pt x="216" y="232"/>
                    </a:lnTo>
                    <a:lnTo>
                      <a:pt x="214" y="236"/>
                    </a:lnTo>
                    <a:lnTo>
                      <a:pt x="212" y="244"/>
                    </a:lnTo>
                    <a:lnTo>
                      <a:pt x="214" y="252"/>
                    </a:lnTo>
                    <a:lnTo>
                      <a:pt x="218" y="268"/>
                    </a:lnTo>
                    <a:lnTo>
                      <a:pt x="220" y="274"/>
                    </a:lnTo>
                    <a:lnTo>
                      <a:pt x="220" y="274"/>
                    </a:lnTo>
                    <a:lnTo>
                      <a:pt x="198" y="268"/>
                    </a:lnTo>
                    <a:lnTo>
                      <a:pt x="176" y="264"/>
                    </a:lnTo>
                    <a:lnTo>
                      <a:pt x="156" y="264"/>
                    </a:lnTo>
                    <a:lnTo>
                      <a:pt x="136" y="264"/>
                    </a:lnTo>
                    <a:lnTo>
                      <a:pt x="116" y="264"/>
                    </a:lnTo>
                    <a:lnTo>
                      <a:pt x="98" y="268"/>
                    </a:lnTo>
                    <a:lnTo>
                      <a:pt x="66" y="274"/>
                    </a:lnTo>
                    <a:lnTo>
                      <a:pt x="40" y="284"/>
                    </a:lnTo>
                    <a:lnTo>
                      <a:pt x="18" y="292"/>
                    </a:lnTo>
                    <a:lnTo>
                      <a:pt x="0" y="302"/>
                    </a:lnTo>
                    <a:lnTo>
                      <a:pt x="0" y="302"/>
                    </a:lnTo>
                    <a:lnTo>
                      <a:pt x="18" y="318"/>
                    </a:lnTo>
                    <a:lnTo>
                      <a:pt x="36" y="332"/>
                    </a:lnTo>
                    <a:lnTo>
                      <a:pt x="56" y="344"/>
                    </a:lnTo>
                    <a:lnTo>
                      <a:pt x="74" y="356"/>
                    </a:lnTo>
                    <a:lnTo>
                      <a:pt x="96" y="366"/>
                    </a:lnTo>
                    <a:lnTo>
                      <a:pt x="116" y="374"/>
                    </a:lnTo>
                    <a:lnTo>
                      <a:pt x="154" y="386"/>
                    </a:lnTo>
                    <a:lnTo>
                      <a:pt x="190" y="394"/>
                    </a:lnTo>
                    <a:lnTo>
                      <a:pt x="222" y="400"/>
                    </a:lnTo>
                    <a:lnTo>
                      <a:pt x="260" y="404"/>
                    </a:lnTo>
                    <a:lnTo>
                      <a:pt x="260" y="404"/>
                    </a:lnTo>
                    <a:lnTo>
                      <a:pt x="266" y="406"/>
                    </a:lnTo>
                    <a:lnTo>
                      <a:pt x="270" y="406"/>
                    </a:lnTo>
                    <a:lnTo>
                      <a:pt x="270" y="408"/>
                    </a:lnTo>
                    <a:lnTo>
                      <a:pt x="268" y="412"/>
                    </a:lnTo>
                    <a:lnTo>
                      <a:pt x="264" y="414"/>
                    </a:lnTo>
                    <a:lnTo>
                      <a:pt x="260" y="416"/>
                    </a:lnTo>
                    <a:lnTo>
                      <a:pt x="260" y="416"/>
                    </a:lnTo>
                    <a:lnTo>
                      <a:pt x="246" y="418"/>
                    </a:lnTo>
                    <a:lnTo>
                      <a:pt x="230" y="422"/>
                    </a:lnTo>
                    <a:lnTo>
                      <a:pt x="210" y="432"/>
                    </a:lnTo>
                    <a:lnTo>
                      <a:pt x="200" y="438"/>
                    </a:lnTo>
                    <a:lnTo>
                      <a:pt x="188" y="446"/>
                    </a:lnTo>
                    <a:lnTo>
                      <a:pt x="176" y="456"/>
                    </a:lnTo>
                    <a:lnTo>
                      <a:pt x="166" y="468"/>
                    </a:lnTo>
                    <a:lnTo>
                      <a:pt x="154" y="484"/>
                    </a:lnTo>
                    <a:lnTo>
                      <a:pt x="144" y="500"/>
                    </a:lnTo>
                    <a:lnTo>
                      <a:pt x="134" y="520"/>
                    </a:lnTo>
                    <a:lnTo>
                      <a:pt x="124" y="544"/>
                    </a:lnTo>
                    <a:lnTo>
                      <a:pt x="652" y="544"/>
                    </a:lnTo>
                    <a:lnTo>
                      <a:pt x="652" y="544"/>
                    </a:lnTo>
                    <a:lnTo>
                      <a:pt x="632" y="512"/>
                    </a:lnTo>
                    <a:lnTo>
                      <a:pt x="622" y="498"/>
                    </a:lnTo>
                    <a:lnTo>
                      <a:pt x="612" y="484"/>
                    </a:lnTo>
                    <a:lnTo>
                      <a:pt x="600" y="472"/>
                    </a:lnTo>
                    <a:lnTo>
                      <a:pt x="586" y="462"/>
                    </a:lnTo>
                    <a:lnTo>
                      <a:pt x="574" y="454"/>
                    </a:lnTo>
                    <a:lnTo>
                      <a:pt x="560" y="448"/>
                    </a:lnTo>
                    <a:lnTo>
                      <a:pt x="560" y="448"/>
                    </a:lnTo>
                    <a:lnTo>
                      <a:pt x="558" y="446"/>
                    </a:lnTo>
                    <a:lnTo>
                      <a:pt x="556" y="442"/>
                    </a:lnTo>
                    <a:lnTo>
                      <a:pt x="556" y="440"/>
                    </a:lnTo>
                    <a:lnTo>
                      <a:pt x="556" y="438"/>
                    </a:lnTo>
                    <a:lnTo>
                      <a:pt x="560" y="438"/>
                    </a:lnTo>
                    <a:lnTo>
                      <a:pt x="564" y="438"/>
                    </a:lnTo>
                    <a:lnTo>
                      <a:pt x="564" y="438"/>
                    </a:lnTo>
                    <a:lnTo>
                      <a:pt x="590" y="442"/>
                    </a:lnTo>
                    <a:lnTo>
                      <a:pt x="630" y="450"/>
                    </a:lnTo>
                    <a:lnTo>
                      <a:pt x="652" y="454"/>
                    </a:lnTo>
                    <a:lnTo>
                      <a:pt x="676" y="454"/>
                    </a:lnTo>
                    <a:lnTo>
                      <a:pt x="696" y="454"/>
                    </a:lnTo>
                    <a:lnTo>
                      <a:pt x="716" y="452"/>
                    </a:lnTo>
                    <a:lnTo>
                      <a:pt x="716" y="452"/>
                    </a:lnTo>
                    <a:lnTo>
                      <a:pt x="750" y="442"/>
                    </a:lnTo>
                    <a:lnTo>
                      <a:pt x="772" y="436"/>
                    </a:lnTo>
                    <a:lnTo>
                      <a:pt x="798" y="426"/>
                    </a:lnTo>
                    <a:lnTo>
                      <a:pt x="830" y="412"/>
                    </a:lnTo>
                    <a:lnTo>
                      <a:pt x="870" y="392"/>
                    </a:lnTo>
                    <a:lnTo>
                      <a:pt x="918" y="366"/>
                    </a:lnTo>
                    <a:lnTo>
                      <a:pt x="976" y="332"/>
                    </a:lnTo>
                    <a:lnTo>
                      <a:pt x="976" y="332"/>
                    </a:lnTo>
                    <a:lnTo>
                      <a:pt x="966" y="334"/>
                    </a:lnTo>
                    <a:lnTo>
                      <a:pt x="952" y="334"/>
                    </a:lnTo>
                    <a:lnTo>
                      <a:pt x="930" y="332"/>
                    </a:lnTo>
                    <a:lnTo>
                      <a:pt x="900" y="328"/>
                    </a:lnTo>
                    <a:lnTo>
                      <a:pt x="860" y="316"/>
                    </a:lnTo>
                    <a:lnTo>
                      <a:pt x="810" y="298"/>
                    </a:lnTo>
                    <a:lnTo>
                      <a:pt x="748" y="274"/>
                    </a:lnTo>
                    <a:lnTo>
                      <a:pt x="748" y="274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18"/>
          <p:cNvGrpSpPr/>
          <p:nvPr/>
        </p:nvGrpSpPr>
        <p:grpSpPr>
          <a:xfrm>
            <a:off x="6558164" y="66319"/>
            <a:ext cx="2575511" cy="6797067"/>
            <a:chOff x="6558164" y="66319"/>
            <a:chExt cx="2575511" cy="6797067"/>
          </a:xfrm>
        </p:grpSpPr>
        <p:grpSp>
          <p:nvGrpSpPr>
            <p:cNvPr id="220" name="Group 62"/>
            <p:cNvGrpSpPr/>
            <p:nvPr/>
          </p:nvGrpSpPr>
          <p:grpSpPr>
            <a:xfrm>
              <a:off x="6924386" y="66319"/>
              <a:ext cx="2173634" cy="6673398"/>
              <a:chOff x="6924386" y="66319"/>
              <a:chExt cx="2173634" cy="6673398"/>
            </a:xfrm>
          </p:grpSpPr>
          <p:grpSp>
            <p:nvGrpSpPr>
              <p:cNvPr id="224" name="Group 44"/>
              <p:cNvGrpSpPr/>
              <p:nvPr/>
            </p:nvGrpSpPr>
            <p:grpSpPr>
              <a:xfrm>
                <a:off x="6924386" y="66319"/>
                <a:ext cx="2066032" cy="6673398"/>
                <a:chOff x="6924386" y="66319"/>
                <a:chExt cx="2066032" cy="6673398"/>
              </a:xfrm>
            </p:grpSpPr>
            <p:sp>
              <p:nvSpPr>
                <p:cNvPr id="234" name="Freeform 233"/>
                <p:cNvSpPr>
                  <a:spLocks noChangeAspect="1" noEditPoints="1"/>
                </p:cNvSpPr>
                <p:nvPr/>
              </p:nvSpPr>
              <p:spPr bwMode="auto">
                <a:xfrm rot="879737">
                  <a:off x="7130233" y="66319"/>
                  <a:ext cx="609204" cy="662248"/>
                </a:xfrm>
                <a:custGeom>
                  <a:avLst/>
                  <a:gdLst>
                    <a:gd name="T0" fmla="*/ 748 w 758"/>
                    <a:gd name="T1" fmla="*/ 508 h 824"/>
                    <a:gd name="T2" fmla="*/ 550 w 758"/>
                    <a:gd name="T3" fmla="*/ 490 h 824"/>
                    <a:gd name="T4" fmla="*/ 512 w 758"/>
                    <a:gd name="T5" fmla="*/ 448 h 824"/>
                    <a:gd name="T6" fmla="*/ 500 w 758"/>
                    <a:gd name="T7" fmla="*/ 408 h 824"/>
                    <a:gd name="T8" fmla="*/ 550 w 758"/>
                    <a:gd name="T9" fmla="*/ 334 h 824"/>
                    <a:gd name="T10" fmla="*/ 744 w 758"/>
                    <a:gd name="T11" fmla="*/ 324 h 824"/>
                    <a:gd name="T12" fmla="*/ 700 w 758"/>
                    <a:gd name="T13" fmla="*/ 246 h 824"/>
                    <a:gd name="T14" fmla="*/ 728 w 758"/>
                    <a:gd name="T15" fmla="*/ 196 h 824"/>
                    <a:gd name="T16" fmla="*/ 620 w 758"/>
                    <a:gd name="T17" fmla="*/ 248 h 824"/>
                    <a:gd name="T18" fmla="*/ 534 w 758"/>
                    <a:gd name="T19" fmla="*/ 306 h 824"/>
                    <a:gd name="T20" fmla="*/ 482 w 758"/>
                    <a:gd name="T21" fmla="*/ 314 h 824"/>
                    <a:gd name="T22" fmla="*/ 456 w 758"/>
                    <a:gd name="T23" fmla="*/ 310 h 824"/>
                    <a:gd name="T24" fmla="*/ 410 w 758"/>
                    <a:gd name="T25" fmla="*/ 268 h 824"/>
                    <a:gd name="T26" fmla="*/ 396 w 758"/>
                    <a:gd name="T27" fmla="*/ 202 h 824"/>
                    <a:gd name="T28" fmla="*/ 396 w 758"/>
                    <a:gd name="T29" fmla="*/ 66 h 824"/>
                    <a:gd name="T30" fmla="*/ 388 w 758"/>
                    <a:gd name="T31" fmla="*/ 0 h 824"/>
                    <a:gd name="T32" fmla="*/ 310 w 758"/>
                    <a:gd name="T33" fmla="*/ 16 h 824"/>
                    <a:gd name="T34" fmla="*/ 360 w 758"/>
                    <a:gd name="T35" fmla="*/ 144 h 824"/>
                    <a:gd name="T36" fmla="*/ 358 w 758"/>
                    <a:gd name="T37" fmla="*/ 230 h 824"/>
                    <a:gd name="T38" fmla="*/ 320 w 758"/>
                    <a:gd name="T39" fmla="*/ 306 h 824"/>
                    <a:gd name="T40" fmla="*/ 280 w 758"/>
                    <a:gd name="T41" fmla="*/ 314 h 824"/>
                    <a:gd name="T42" fmla="*/ 224 w 758"/>
                    <a:gd name="T43" fmla="*/ 304 h 824"/>
                    <a:gd name="T44" fmla="*/ 136 w 758"/>
                    <a:gd name="T45" fmla="*/ 250 h 824"/>
                    <a:gd name="T46" fmla="*/ 30 w 758"/>
                    <a:gd name="T47" fmla="*/ 198 h 824"/>
                    <a:gd name="T48" fmla="*/ 0 w 758"/>
                    <a:gd name="T49" fmla="*/ 264 h 824"/>
                    <a:gd name="T50" fmla="*/ 138 w 758"/>
                    <a:gd name="T51" fmla="*/ 296 h 824"/>
                    <a:gd name="T52" fmla="*/ 208 w 758"/>
                    <a:gd name="T53" fmla="*/ 334 h 824"/>
                    <a:gd name="T54" fmla="*/ 258 w 758"/>
                    <a:gd name="T55" fmla="*/ 408 h 824"/>
                    <a:gd name="T56" fmla="*/ 246 w 758"/>
                    <a:gd name="T57" fmla="*/ 448 h 824"/>
                    <a:gd name="T58" fmla="*/ 210 w 758"/>
                    <a:gd name="T59" fmla="*/ 492 h 824"/>
                    <a:gd name="T60" fmla="*/ 118 w 758"/>
                    <a:gd name="T61" fmla="*/ 540 h 824"/>
                    <a:gd name="T62" fmla="*/ 38 w 758"/>
                    <a:gd name="T63" fmla="*/ 592 h 824"/>
                    <a:gd name="T64" fmla="*/ 76 w 758"/>
                    <a:gd name="T65" fmla="*/ 608 h 824"/>
                    <a:gd name="T66" fmla="*/ 122 w 758"/>
                    <a:gd name="T67" fmla="*/ 686 h 824"/>
                    <a:gd name="T68" fmla="*/ 228 w 758"/>
                    <a:gd name="T69" fmla="*/ 520 h 824"/>
                    <a:gd name="T70" fmla="*/ 282 w 758"/>
                    <a:gd name="T71" fmla="*/ 508 h 824"/>
                    <a:gd name="T72" fmla="*/ 334 w 758"/>
                    <a:gd name="T73" fmla="*/ 528 h 824"/>
                    <a:gd name="T74" fmla="*/ 362 w 758"/>
                    <a:gd name="T75" fmla="*/ 598 h 824"/>
                    <a:gd name="T76" fmla="*/ 280 w 758"/>
                    <a:gd name="T77" fmla="*/ 778 h 824"/>
                    <a:gd name="T78" fmla="*/ 362 w 758"/>
                    <a:gd name="T79" fmla="*/ 772 h 824"/>
                    <a:gd name="T80" fmla="*/ 396 w 758"/>
                    <a:gd name="T81" fmla="*/ 796 h 824"/>
                    <a:gd name="T82" fmla="*/ 480 w 758"/>
                    <a:gd name="T83" fmla="*/ 778 h 824"/>
                    <a:gd name="T84" fmla="*/ 396 w 758"/>
                    <a:gd name="T85" fmla="*/ 600 h 824"/>
                    <a:gd name="T86" fmla="*/ 414 w 758"/>
                    <a:gd name="T87" fmla="*/ 546 h 824"/>
                    <a:gd name="T88" fmla="*/ 466 w 758"/>
                    <a:gd name="T89" fmla="*/ 508 h 824"/>
                    <a:gd name="T90" fmla="*/ 522 w 758"/>
                    <a:gd name="T91" fmla="*/ 520 h 824"/>
                    <a:gd name="T92" fmla="*/ 602 w 758"/>
                    <a:gd name="T93" fmla="*/ 562 h 824"/>
                    <a:gd name="T94" fmla="*/ 698 w 758"/>
                    <a:gd name="T95" fmla="*/ 664 h 824"/>
                    <a:gd name="T96" fmla="*/ 740 w 758"/>
                    <a:gd name="T97" fmla="*/ 606 h 824"/>
                    <a:gd name="T98" fmla="*/ 324 w 758"/>
                    <a:gd name="T99" fmla="*/ 398 h 824"/>
                    <a:gd name="T100" fmla="*/ 340 w 758"/>
                    <a:gd name="T101" fmla="*/ 452 h 824"/>
                    <a:gd name="T102" fmla="*/ 360 w 758"/>
                    <a:gd name="T103" fmla="*/ 380 h 824"/>
                    <a:gd name="T104" fmla="*/ 414 w 758"/>
                    <a:gd name="T105" fmla="*/ 352 h 824"/>
                    <a:gd name="T106" fmla="*/ 414 w 758"/>
                    <a:gd name="T107" fmla="*/ 472 h 824"/>
                    <a:gd name="T108" fmla="*/ 434 w 758"/>
                    <a:gd name="T109" fmla="*/ 424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58" h="824">
                      <a:moveTo>
                        <a:pt x="700" y="576"/>
                      </a:moveTo>
                      <a:lnTo>
                        <a:pt x="758" y="558"/>
                      </a:lnTo>
                      <a:lnTo>
                        <a:pt x="756" y="548"/>
                      </a:lnTo>
                      <a:lnTo>
                        <a:pt x="686" y="566"/>
                      </a:lnTo>
                      <a:lnTo>
                        <a:pt x="686" y="566"/>
                      </a:lnTo>
                      <a:lnTo>
                        <a:pt x="640" y="538"/>
                      </a:lnTo>
                      <a:lnTo>
                        <a:pt x="748" y="508"/>
                      </a:lnTo>
                      <a:lnTo>
                        <a:pt x="746" y="496"/>
                      </a:lnTo>
                      <a:lnTo>
                        <a:pt x="620" y="528"/>
                      </a:lnTo>
                      <a:lnTo>
                        <a:pt x="620" y="528"/>
                      </a:lnTo>
                      <a:lnTo>
                        <a:pt x="568" y="502"/>
                      </a:lnTo>
                      <a:lnTo>
                        <a:pt x="568" y="502"/>
                      </a:lnTo>
                      <a:lnTo>
                        <a:pt x="550" y="492"/>
                      </a:lnTo>
                      <a:lnTo>
                        <a:pt x="550" y="490"/>
                      </a:lnTo>
                      <a:lnTo>
                        <a:pt x="550" y="490"/>
                      </a:lnTo>
                      <a:lnTo>
                        <a:pt x="550" y="488"/>
                      </a:lnTo>
                      <a:lnTo>
                        <a:pt x="546" y="484"/>
                      </a:lnTo>
                      <a:lnTo>
                        <a:pt x="518" y="456"/>
                      </a:lnTo>
                      <a:lnTo>
                        <a:pt x="518" y="456"/>
                      </a:lnTo>
                      <a:lnTo>
                        <a:pt x="512" y="448"/>
                      </a:lnTo>
                      <a:lnTo>
                        <a:pt x="512" y="448"/>
                      </a:lnTo>
                      <a:lnTo>
                        <a:pt x="504" y="432"/>
                      </a:lnTo>
                      <a:lnTo>
                        <a:pt x="500" y="414"/>
                      </a:lnTo>
                      <a:lnTo>
                        <a:pt x="500" y="414"/>
                      </a:lnTo>
                      <a:lnTo>
                        <a:pt x="500" y="412"/>
                      </a:lnTo>
                      <a:lnTo>
                        <a:pt x="500" y="412"/>
                      </a:lnTo>
                      <a:lnTo>
                        <a:pt x="500" y="408"/>
                      </a:lnTo>
                      <a:lnTo>
                        <a:pt x="500" y="408"/>
                      </a:lnTo>
                      <a:lnTo>
                        <a:pt x="504" y="392"/>
                      </a:lnTo>
                      <a:lnTo>
                        <a:pt x="512" y="374"/>
                      </a:lnTo>
                      <a:lnTo>
                        <a:pt x="512" y="374"/>
                      </a:lnTo>
                      <a:lnTo>
                        <a:pt x="518" y="366"/>
                      </a:lnTo>
                      <a:lnTo>
                        <a:pt x="518" y="366"/>
                      </a:lnTo>
                      <a:lnTo>
                        <a:pt x="546" y="340"/>
                      </a:lnTo>
                      <a:lnTo>
                        <a:pt x="550" y="334"/>
                      </a:lnTo>
                      <a:lnTo>
                        <a:pt x="550" y="332"/>
                      </a:lnTo>
                      <a:lnTo>
                        <a:pt x="548" y="330"/>
                      </a:lnTo>
                      <a:lnTo>
                        <a:pt x="548" y="330"/>
                      </a:lnTo>
                      <a:lnTo>
                        <a:pt x="568" y="320"/>
                      </a:lnTo>
                      <a:lnTo>
                        <a:pt x="568" y="320"/>
                      </a:lnTo>
                      <a:lnTo>
                        <a:pt x="620" y="294"/>
                      </a:lnTo>
                      <a:lnTo>
                        <a:pt x="744" y="324"/>
                      </a:lnTo>
                      <a:lnTo>
                        <a:pt x="746" y="312"/>
                      </a:lnTo>
                      <a:lnTo>
                        <a:pt x="640" y="282"/>
                      </a:lnTo>
                      <a:lnTo>
                        <a:pt x="640" y="282"/>
                      </a:lnTo>
                      <a:lnTo>
                        <a:pt x="686" y="254"/>
                      </a:lnTo>
                      <a:lnTo>
                        <a:pt x="754" y="272"/>
                      </a:lnTo>
                      <a:lnTo>
                        <a:pt x="758" y="262"/>
                      </a:lnTo>
                      <a:lnTo>
                        <a:pt x="700" y="246"/>
                      </a:lnTo>
                      <a:lnTo>
                        <a:pt x="700" y="246"/>
                      </a:lnTo>
                      <a:lnTo>
                        <a:pt x="720" y="230"/>
                      </a:lnTo>
                      <a:lnTo>
                        <a:pt x="740" y="216"/>
                      </a:lnTo>
                      <a:lnTo>
                        <a:pt x="742" y="214"/>
                      </a:lnTo>
                      <a:lnTo>
                        <a:pt x="732" y="196"/>
                      </a:lnTo>
                      <a:lnTo>
                        <a:pt x="728" y="196"/>
                      </a:lnTo>
                      <a:lnTo>
                        <a:pt x="728" y="196"/>
                      </a:lnTo>
                      <a:lnTo>
                        <a:pt x="704" y="206"/>
                      </a:lnTo>
                      <a:lnTo>
                        <a:pt x="682" y="216"/>
                      </a:lnTo>
                      <a:lnTo>
                        <a:pt x="696" y="156"/>
                      </a:lnTo>
                      <a:lnTo>
                        <a:pt x="686" y="154"/>
                      </a:lnTo>
                      <a:lnTo>
                        <a:pt x="666" y="222"/>
                      </a:lnTo>
                      <a:lnTo>
                        <a:pt x="666" y="222"/>
                      </a:lnTo>
                      <a:lnTo>
                        <a:pt x="620" y="248"/>
                      </a:lnTo>
                      <a:lnTo>
                        <a:pt x="646" y="140"/>
                      </a:lnTo>
                      <a:lnTo>
                        <a:pt x="636" y="136"/>
                      </a:lnTo>
                      <a:lnTo>
                        <a:pt x="600" y="260"/>
                      </a:lnTo>
                      <a:lnTo>
                        <a:pt x="600" y="260"/>
                      </a:lnTo>
                      <a:lnTo>
                        <a:pt x="552" y="292"/>
                      </a:lnTo>
                      <a:lnTo>
                        <a:pt x="552" y="292"/>
                      </a:lnTo>
                      <a:lnTo>
                        <a:pt x="534" y="306"/>
                      </a:lnTo>
                      <a:lnTo>
                        <a:pt x="532" y="304"/>
                      </a:lnTo>
                      <a:lnTo>
                        <a:pt x="530" y="304"/>
                      </a:lnTo>
                      <a:lnTo>
                        <a:pt x="530" y="304"/>
                      </a:lnTo>
                      <a:lnTo>
                        <a:pt x="522" y="304"/>
                      </a:lnTo>
                      <a:lnTo>
                        <a:pt x="488" y="314"/>
                      </a:lnTo>
                      <a:lnTo>
                        <a:pt x="488" y="314"/>
                      </a:lnTo>
                      <a:lnTo>
                        <a:pt x="482" y="314"/>
                      </a:lnTo>
                      <a:lnTo>
                        <a:pt x="478" y="314"/>
                      </a:lnTo>
                      <a:lnTo>
                        <a:pt x="478" y="314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56" y="310"/>
                      </a:lnTo>
                      <a:lnTo>
                        <a:pt x="446" y="308"/>
                      </a:lnTo>
                      <a:lnTo>
                        <a:pt x="438" y="304"/>
                      </a:lnTo>
                      <a:lnTo>
                        <a:pt x="438" y="304"/>
                      </a:lnTo>
                      <a:lnTo>
                        <a:pt x="424" y="292"/>
                      </a:lnTo>
                      <a:lnTo>
                        <a:pt x="414" y="278"/>
                      </a:lnTo>
                      <a:lnTo>
                        <a:pt x="414" y="278"/>
                      </a:lnTo>
                      <a:lnTo>
                        <a:pt x="410" y="268"/>
                      </a:lnTo>
                      <a:lnTo>
                        <a:pt x="410" y="268"/>
                      </a:lnTo>
                      <a:lnTo>
                        <a:pt x="400" y="230"/>
                      </a:lnTo>
                      <a:lnTo>
                        <a:pt x="398" y="224"/>
                      </a:lnTo>
                      <a:lnTo>
                        <a:pt x="396" y="224"/>
                      </a:lnTo>
                      <a:lnTo>
                        <a:pt x="394" y="224"/>
                      </a:lnTo>
                      <a:lnTo>
                        <a:pt x="394" y="224"/>
                      </a:lnTo>
                      <a:lnTo>
                        <a:pt x="396" y="202"/>
                      </a:lnTo>
                      <a:lnTo>
                        <a:pt x="396" y="202"/>
                      </a:lnTo>
                      <a:lnTo>
                        <a:pt x="398" y="142"/>
                      </a:lnTo>
                      <a:lnTo>
                        <a:pt x="486" y="52"/>
                      </a:lnTo>
                      <a:lnTo>
                        <a:pt x="478" y="44"/>
                      </a:lnTo>
                      <a:lnTo>
                        <a:pt x="398" y="120"/>
                      </a:lnTo>
                      <a:lnTo>
                        <a:pt x="398" y="120"/>
                      </a:lnTo>
                      <a:lnTo>
                        <a:pt x="396" y="66"/>
                      </a:lnTo>
                      <a:lnTo>
                        <a:pt x="446" y="16"/>
                      </a:lnTo>
                      <a:lnTo>
                        <a:pt x="438" y="8"/>
                      </a:lnTo>
                      <a:lnTo>
                        <a:pt x="396" y="50"/>
                      </a:lnTo>
                      <a:lnTo>
                        <a:pt x="396" y="50"/>
                      </a:lnTo>
                      <a:lnTo>
                        <a:pt x="394" y="26"/>
                      </a:lnTo>
                      <a:lnTo>
                        <a:pt x="390" y="2"/>
                      </a:lnTo>
                      <a:lnTo>
                        <a:pt x="388" y="0"/>
                      </a:lnTo>
                      <a:lnTo>
                        <a:pt x="368" y="0"/>
                      </a:lnTo>
                      <a:lnTo>
                        <a:pt x="368" y="2"/>
                      </a:lnTo>
                      <a:lnTo>
                        <a:pt x="368" y="2"/>
                      </a:lnTo>
                      <a:lnTo>
                        <a:pt x="364" y="28"/>
                      </a:lnTo>
                      <a:lnTo>
                        <a:pt x="360" y="52"/>
                      </a:lnTo>
                      <a:lnTo>
                        <a:pt x="316" y="10"/>
                      </a:lnTo>
                      <a:lnTo>
                        <a:pt x="310" y="16"/>
                      </a:lnTo>
                      <a:lnTo>
                        <a:pt x="360" y="68"/>
                      </a:lnTo>
                      <a:lnTo>
                        <a:pt x="360" y="68"/>
                      </a:lnTo>
                      <a:lnTo>
                        <a:pt x="358" y="122"/>
                      </a:lnTo>
                      <a:lnTo>
                        <a:pt x="278" y="44"/>
                      </a:lnTo>
                      <a:lnTo>
                        <a:pt x="270" y="52"/>
                      </a:lnTo>
                      <a:lnTo>
                        <a:pt x="360" y="144"/>
                      </a:lnTo>
                      <a:lnTo>
                        <a:pt x="360" y="144"/>
                      </a:lnTo>
                      <a:lnTo>
                        <a:pt x="362" y="202"/>
                      </a:lnTo>
                      <a:lnTo>
                        <a:pt x="362" y="202"/>
                      </a:lnTo>
                      <a:lnTo>
                        <a:pt x="364" y="224"/>
                      </a:lnTo>
                      <a:lnTo>
                        <a:pt x="362" y="224"/>
                      </a:lnTo>
                      <a:lnTo>
                        <a:pt x="362" y="224"/>
                      </a:lnTo>
                      <a:lnTo>
                        <a:pt x="360" y="224"/>
                      </a:lnTo>
                      <a:lnTo>
                        <a:pt x="358" y="230"/>
                      </a:lnTo>
                      <a:lnTo>
                        <a:pt x="348" y="268"/>
                      </a:lnTo>
                      <a:lnTo>
                        <a:pt x="348" y="268"/>
                      </a:lnTo>
                      <a:lnTo>
                        <a:pt x="344" y="278"/>
                      </a:lnTo>
                      <a:lnTo>
                        <a:pt x="344" y="278"/>
                      </a:lnTo>
                      <a:lnTo>
                        <a:pt x="334" y="294"/>
                      </a:lnTo>
                      <a:lnTo>
                        <a:pt x="320" y="306"/>
                      </a:lnTo>
                      <a:lnTo>
                        <a:pt x="320" y="306"/>
                      </a:lnTo>
                      <a:lnTo>
                        <a:pt x="312" y="310"/>
                      </a:lnTo>
                      <a:lnTo>
                        <a:pt x="302" y="312"/>
                      </a:lnTo>
                      <a:lnTo>
                        <a:pt x="292" y="314"/>
                      </a:lnTo>
                      <a:lnTo>
                        <a:pt x="282" y="314"/>
                      </a:lnTo>
                      <a:lnTo>
                        <a:pt x="282" y="314"/>
                      </a:lnTo>
                      <a:lnTo>
                        <a:pt x="280" y="314"/>
                      </a:lnTo>
                      <a:lnTo>
                        <a:pt x="280" y="314"/>
                      </a:lnTo>
                      <a:lnTo>
                        <a:pt x="270" y="312"/>
                      </a:lnTo>
                      <a:lnTo>
                        <a:pt x="270" y="312"/>
                      </a:lnTo>
                      <a:lnTo>
                        <a:pt x="236" y="302"/>
                      </a:lnTo>
                      <a:lnTo>
                        <a:pt x="228" y="302"/>
                      </a:lnTo>
                      <a:lnTo>
                        <a:pt x="224" y="302"/>
                      </a:lnTo>
                      <a:lnTo>
                        <a:pt x="224" y="304"/>
                      </a:lnTo>
                      <a:lnTo>
                        <a:pt x="224" y="304"/>
                      </a:lnTo>
                      <a:lnTo>
                        <a:pt x="206" y="292"/>
                      </a:lnTo>
                      <a:lnTo>
                        <a:pt x="206" y="292"/>
                      </a:lnTo>
                      <a:lnTo>
                        <a:pt x="156" y="260"/>
                      </a:lnTo>
                      <a:lnTo>
                        <a:pt x="120" y="140"/>
                      </a:lnTo>
                      <a:lnTo>
                        <a:pt x="110" y="142"/>
                      </a:lnTo>
                      <a:lnTo>
                        <a:pt x="136" y="250"/>
                      </a:lnTo>
                      <a:lnTo>
                        <a:pt x="136" y="250"/>
                      </a:lnTo>
                      <a:lnTo>
                        <a:pt x="90" y="224"/>
                      </a:lnTo>
                      <a:lnTo>
                        <a:pt x="70" y="156"/>
                      </a:lnTo>
                      <a:lnTo>
                        <a:pt x="60" y="158"/>
                      </a:lnTo>
                      <a:lnTo>
                        <a:pt x="74" y="216"/>
                      </a:lnTo>
                      <a:lnTo>
                        <a:pt x="74" y="216"/>
                      </a:lnTo>
                      <a:lnTo>
                        <a:pt x="52" y="206"/>
                      </a:lnTo>
                      <a:lnTo>
                        <a:pt x="30" y="198"/>
                      </a:lnTo>
                      <a:lnTo>
                        <a:pt x="26" y="196"/>
                      </a:lnTo>
                      <a:lnTo>
                        <a:pt x="16" y="214"/>
                      </a:lnTo>
                      <a:lnTo>
                        <a:pt x="18" y="216"/>
                      </a:lnTo>
                      <a:lnTo>
                        <a:pt x="18" y="216"/>
                      </a:lnTo>
                      <a:lnTo>
                        <a:pt x="38" y="232"/>
                      </a:lnTo>
                      <a:lnTo>
                        <a:pt x="58" y="248"/>
                      </a:lnTo>
                      <a:lnTo>
                        <a:pt x="0" y="264"/>
                      </a:lnTo>
                      <a:lnTo>
                        <a:pt x="2" y="274"/>
                      </a:lnTo>
                      <a:lnTo>
                        <a:pt x="72" y="256"/>
                      </a:lnTo>
                      <a:lnTo>
                        <a:pt x="72" y="256"/>
                      </a:lnTo>
                      <a:lnTo>
                        <a:pt x="118" y="284"/>
                      </a:lnTo>
                      <a:lnTo>
                        <a:pt x="10" y="316"/>
                      </a:lnTo>
                      <a:lnTo>
                        <a:pt x="12" y="326"/>
                      </a:lnTo>
                      <a:lnTo>
                        <a:pt x="138" y="296"/>
                      </a:lnTo>
                      <a:lnTo>
                        <a:pt x="138" y="296"/>
                      </a:lnTo>
                      <a:lnTo>
                        <a:pt x="190" y="322"/>
                      </a:lnTo>
                      <a:lnTo>
                        <a:pt x="190" y="32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4"/>
                      </a:lnTo>
                      <a:lnTo>
                        <a:pt x="212" y="340"/>
                      </a:lnTo>
                      <a:lnTo>
                        <a:pt x="240" y="366"/>
                      </a:lnTo>
                      <a:lnTo>
                        <a:pt x="240" y="366"/>
                      </a:lnTo>
                      <a:lnTo>
                        <a:pt x="246" y="374"/>
                      </a:lnTo>
                      <a:lnTo>
                        <a:pt x="246" y="374"/>
                      </a:lnTo>
                      <a:lnTo>
                        <a:pt x="254" y="392"/>
                      </a:lnTo>
                      <a:lnTo>
                        <a:pt x="258" y="408"/>
                      </a:lnTo>
                      <a:lnTo>
                        <a:pt x="258" y="408"/>
                      </a:lnTo>
                      <a:lnTo>
                        <a:pt x="258" y="412"/>
                      </a:lnTo>
                      <a:lnTo>
                        <a:pt x="258" y="412"/>
                      </a:lnTo>
                      <a:lnTo>
                        <a:pt x="258" y="414"/>
                      </a:lnTo>
                      <a:lnTo>
                        <a:pt x="258" y="414"/>
                      </a:lnTo>
                      <a:lnTo>
                        <a:pt x="254" y="432"/>
                      </a:lnTo>
                      <a:lnTo>
                        <a:pt x="246" y="448"/>
                      </a:lnTo>
                      <a:lnTo>
                        <a:pt x="246" y="448"/>
                      </a:lnTo>
                      <a:lnTo>
                        <a:pt x="240" y="456"/>
                      </a:lnTo>
                      <a:lnTo>
                        <a:pt x="240" y="456"/>
                      </a:lnTo>
                      <a:lnTo>
                        <a:pt x="212" y="484"/>
                      </a:lnTo>
                      <a:lnTo>
                        <a:pt x="208" y="488"/>
                      </a:lnTo>
                      <a:lnTo>
                        <a:pt x="208" y="490"/>
                      </a:lnTo>
                      <a:lnTo>
                        <a:pt x="210" y="492"/>
                      </a:lnTo>
                      <a:lnTo>
                        <a:pt x="210" y="492"/>
                      </a:lnTo>
                      <a:lnTo>
                        <a:pt x="190" y="502"/>
                      </a:lnTo>
                      <a:lnTo>
                        <a:pt x="190" y="502"/>
                      </a:lnTo>
                      <a:lnTo>
                        <a:pt x="138" y="530"/>
                      </a:lnTo>
                      <a:lnTo>
                        <a:pt x="14" y="500"/>
                      </a:lnTo>
                      <a:lnTo>
                        <a:pt x="12" y="510"/>
                      </a:lnTo>
                      <a:lnTo>
                        <a:pt x="118" y="540"/>
                      </a:lnTo>
                      <a:lnTo>
                        <a:pt x="118" y="540"/>
                      </a:lnTo>
                      <a:lnTo>
                        <a:pt x="72" y="568"/>
                      </a:lnTo>
                      <a:lnTo>
                        <a:pt x="4" y="552"/>
                      </a:lnTo>
                      <a:lnTo>
                        <a:pt x="0" y="560"/>
                      </a:lnTo>
                      <a:lnTo>
                        <a:pt x="58" y="578"/>
                      </a:lnTo>
                      <a:lnTo>
                        <a:pt x="58" y="578"/>
                      </a:lnTo>
                      <a:lnTo>
                        <a:pt x="38" y="592"/>
                      </a:lnTo>
                      <a:lnTo>
                        <a:pt x="18" y="608"/>
                      </a:lnTo>
                      <a:lnTo>
                        <a:pt x="16" y="610"/>
                      </a:lnTo>
                      <a:lnTo>
                        <a:pt x="26" y="628"/>
                      </a:lnTo>
                      <a:lnTo>
                        <a:pt x="30" y="626"/>
                      </a:lnTo>
                      <a:lnTo>
                        <a:pt x="30" y="626"/>
                      </a:lnTo>
                      <a:lnTo>
                        <a:pt x="54" y="618"/>
                      </a:lnTo>
                      <a:lnTo>
                        <a:pt x="76" y="608"/>
                      </a:lnTo>
                      <a:lnTo>
                        <a:pt x="62" y="666"/>
                      </a:lnTo>
                      <a:lnTo>
                        <a:pt x="72" y="670"/>
                      </a:lnTo>
                      <a:lnTo>
                        <a:pt x="92" y="600"/>
                      </a:lnTo>
                      <a:lnTo>
                        <a:pt x="92" y="600"/>
                      </a:lnTo>
                      <a:lnTo>
                        <a:pt x="138" y="574"/>
                      </a:lnTo>
                      <a:lnTo>
                        <a:pt x="112" y="682"/>
                      </a:lnTo>
                      <a:lnTo>
                        <a:pt x="122" y="686"/>
                      </a:lnTo>
                      <a:lnTo>
                        <a:pt x="158" y="562"/>
                      </a:lnTo>
                      <a:lnTo>
                        <a:pt x="158" y="562"/>
                      </a:lnTo>
                      <a:lnTo>
                        <a:pt x="206" y="530"/>
                      </a:lnTo>
                      <a:lnTo>
                        <a:pt x="206" y="530"/>
                      </a:lnTo>
                      <a:lnTo>
                        <a:pt x="224" y="518"/>
                      </a:lnTo>
                      <a:lnTo>
                        <a:pt x="226" y="520"/>
                      </a:lnTo>
                      <a:lnTo>
                        <a:pt x="228" y="520"/>
                      </a:lnTo>
                      <a:lnTo>
                        <a:pt x="228" y="520"/>
                      </a:lnTo>
                      <a:lnTo>
                        <a:pt x="236" y="518"/>
                      </a:lnTo>
                      <a:lnTo>
                        <a:pt x="270" y="510"/>
                      </a:lnTo>
                      <a:lnTo>
                        <a:pt x="270" y="510"/>
                      </a:lnTo>
                      <a:lnTo>
                        <a:pt x="280" y="508"/>
                      </a:lnTo>
                      <a:lnTo>
                        <a:pt x="280" y="508"/>
                      </a:lnTo>
                      <a:lnTo>
                        <a:pt x="282" y="508"/>
                      </a:lnTo>
                      <a:lnTo>
                        <a:pt x="282" y="508"/>
                      </a:lnTo>
                      <a:lnTo>
                        <a:pt x="292" y="508"/>
                      </a:lnTo>
                      <a:lnTo>
                        <a:pt x="302" y="510"/>
                      </a:lnTo>
                      <a:lnTo>
                        <a:pt x="312" y="512"/>
                      </a:lnTo>
                      <a:lnTo>
                        <a:pt x="320" y="516"/>
                      </a:lnTo>
                      <a:lnTo>
                        <a:pt x="320" y="516"/>
                      </a:lnTo>
                      <a:lnTo>
                        <a:pt x="334" y="528"/>
                      </a:lnTo>
                      <a:lnTo>
                        <a:pt x="344" y="544"/>
                      </a:lnTo>
                      <a:lnTo>
                        <a:pt x="344" y="544"/>
                      </a:lnTo>
                      <a:lnTo>
                        <a:pt x="348" y="554"/>
                      </a:lnTo>
                      <a:lnTo>
                        <a:pt x="348" y="554"/>
                      </a:lnTo>
                      <a:lnTo>
                        <a:pt x="358" y="594"/>
                      </a:lnTo>
                      <a:lnTo>
                        <a:pt x="360" y="598"/>
                      </a:lnTo>
                      <a:lnTo>
                        <a:pt x="362" y="598"/>
                      </a:lnTo>
                      <a:lnTo>
                        <a:pt x="364" y="598"/>
                      </a:lnTo>
                      <a:lnTo>
                        <a:pt x="364" y="598"/>
                      </a:lnTo>
                      <a:lnTo>
                        <a:pt x="362" y="622"/>
                      </a:lnTo>
                      <a:lnTo>
                        <a:pt x="362" y="622"/>
                      </a:lnTo>
                      <a:lnTo>
                        <a:pt x="360" y="680"/>
                      </a:lnTo>
                      <a:lnTo>
                        <a:pt x="272" y="772"/>
                      </a:lnTo>
                      <a:lnTo>
                        <a:pt x="280" y="778"/>
                      </a:lnTo>
                      <a:lnTo>
                        <a:pt x="360" y="702"/>
                      </a:lnTo>
                      <a:lnTo>
                        <a:pt x="360" y="702"/>
                      </a:lnTo>
                      <a:lnTo>
                        <a:pt x="362" y="756"/>
                      </a:lnTo>
                      <a:lnTo>
                        <a:pt x="312" y="806"/>
                      </a:lnTo>
                      <a:lnTo>
                        <a:pt x="320" y="814"/>
                      </a:lnTo>
                      <a:lnTo>
                        <a:pt x="362" y="772"/>
                      </a:lnTo>
                      <a:lnTo>
                        <a:pt x="362" y="772"/>
                      </a:lnTo>
                      <a:lnTo>
                        <a:pt x="364" y="796"/>
                      </a:lnTo>
                      <a:lnTo>
                        <a:pt x="368" y="822"/>
                      </a:lnTo>
                      <a:lnTo>
                        <a:pt x="370" y="824"/>
                      </a:lnTo>
                      <a:lnTo>
                        <a:pt x="390" y="824"/>
                      </a:lnTo>
                      <a:lnTo>
                        <a:pt x="390" y="822"/>
                      </a:lnTo>
                      <a:lnTo>
                        <a:pt x="390" y="822"/>
                      </a:lnTo>
                      <a:lnTo>
                        <a:pt x="396" y="796"/>
                      </a:lnTo>
                      <a:lnTo>
                        <a:pt x="398" y="772"/>
                      </a:lnTo>
                      <a:lnTo>
                        <a:pt x="442" y="814"/>
                      </a:lnTo>
                      <a:lnTo>
                        <a:pt x="448" y="806"/>
                      </a:lnTo>
                      <a:lnTo>
                        <a:pt x="398" y="754"/>
                      </a:lnTo>
                      <a:lnTo>
                        <a:pt x="398" y="754"/>
                      </a:lnTo>
                      <a:lnTo>
                        <a:pt x="400" y="702"/>
                      </a:lnTo>
                      <a:lnTo>
                        <a:pt x="480" y="778"/>
                      </a:lnTo>
                      <a:lnTo>
                        <a:pt x="488" y="770"/>
                      </a:lnTo>
                      <a:lnTo>
                        <a:pt x="400" y="678"/>
                      </a:lnTo>
                      <a:lnTo>
                        <a:pt x="400" y="678"/>
                      </a:lnTo>
                      <a:lnTo>
                        <a:pt x="396" y="620"/>
                      </a:lnTo>
                      <a:lnTo>
                        <a:pt x="396" y="620"/>
                      </a:lnTo>
                      <a:lnTo>
                        <a:pt x="394" y="600"/>
                      </a:lnTo>
                      <a:lnTo>
                        <a:pt x="396" y="600"/>
                      </a:lnTo>
                      <a:lnTo>
                        <a:pt x="396" y="600"/>
                      </a:lnTo>
                      <a:lnTo>
                        <a:pt x="398" y="600"/>
                      </a:lnTo>
                      <a:lnTo>
                        <a:pt x="400" y="594"/>
                      </a:lnTo>
                      <a:lnTo>
                        <a:pt x="410" y="556"/>
                      </a:lnTo>
                      <a:lnTo>
                        <a:pt x="410" y="556"/>
                      </a:lnTo>
                      <a:lnTo>
                        <a:pt x="414" y="546"/>
                      </a:lnTo>
                      <a:lnTo>
                        <a:pt x="414" y="546"/>
                      </a:lnTo>
                      <a:lnTo>
                        <a:pt x="424" y="530"/>
                      </a:lnTo>
                      <a:lnTo>
                        <a:pt x="430" y="522"/>
                      </a:lnTo>
                      <a:lnTo>
                        <a:pt x="438" y="518"/>
                      </a:lnTo>
                      <a:lnTo>
                        <a:pt x="438" y="518"/>
                      </a:lnTo>
                      <a:lnTo>
                        <a:pt x="446" y="514"/>
                      </a:lnTo>
                      <a:lnTo>
                        <a:pt x="456" y="510"/>
                      </a:lnTo>
                      <a:lnTo>
                        <a:pt x="466" y="508"/>
                      </a:lnTo>
                      <a:lnTo>
                        <a:pt x="476" y="508"/>
                      </a:lnTo>
                      <a:lnTo>
                        <a:pt x="476" y="508"/>
                      </a:lnTo>
                      <a:lnTo>
                        <a:pt x="478" y="508"/>
                      </a:lnTo>
                      <a:lnTo>
                        <a:pt x="478" y="508"/>
                      </a:lnTo>
                      <a:lnTo>
                        <a:pt x="488" y="510"/>
                      </a:lnTo>
                      <a:lnTo>
                        <a:pt x="488" y="510"/>
                      </a:lnTo>
                      <a:lnTo>
                        <a:pt x="522" y="520"/>
                      </a:lnTo>
                      <a:lnTo>
                        <a:pt x="530" y="522"/>
                      </a:lnTo>
                      <a:lnTo>
                        <a:pt x="534" y="520"/>
                      </a:lnTo>
                      <a:lnTo>
                        <a:pt x="534" y="518"/>
                      </a:lnTo>
                      <a:lnTo>
                        <a:pt x="534" y="518"/>
                      </a:lnTo>
                      <a:lnTo>
                        <a:pt x="552" y="530"/>
                      </a:lnTo>
                      <a:lnTo>
                        <a:pt x="552" y="530"/>
                      </a:lnTo>
                      <a:lnTo>
                        <a:pt x="602" y="562"/>
                      </a:lnTo>
                      <a:lnTo>
                        <a:pt x="638" y="684"/>
                      </a:lnTo>
                      <a:lnTo>
                        <a:pt x="648" y="680"/>
                      </a:lnTo>
                      <a:lnTo>
                        <a:pt x="622" y="574"/>
                      </a:lnTo>
                      <a:lnTo>
                        <a:pt x="622" y="574"/>
                      </a:lnTo>
                      <a:lnTo>
                        <a:pt x="668" y="600"/>
                      </a:lnTo>
                      <a:lnTo>
                        <a:pt x="688" y="666"/>
                      </a:lnTo>
                      <a:lnTo>
                        <a:pt x="698" y="664"/>
                      </a:lnTo>
                      <a:lnTo>
                        <a:pt x="684" y="606"/>
                      </a:lnTo>
                      <a:lnTo>
                        <a:pt x="684" y="606"/>
                      </a:lnTo>
                      <a:lnTo>
                        <a:pt x="706" y="616"/>
                      </a:lnTo>
                      <a:lnTo>
                        <a:pt x="728" y="626"/>
                      </a:lnTo>
                      <a:lnTo>
                        <a:pt x="732" y="626"/>
                      </a:lnTo>
                      <a:lnTo>
                        <a:pt x="742" y="608"/>
                      </a:lnTo>
                      <a:lnTo>
                        <a:pt x="740" y="606"/>
                      </a:lnTo>
                      <a:lnTo>
                        <a:pt x="740" y="606"/>
                      </a:lnTo>
                      <a:lnTo>
                        <a:pt x="720" y="590"/>
                      </a:lnTo>
                      <a:lnTo>
                        <a:pt x="700" y="576"/>
                      </a:lnTo>
                      <a:lnTo>
                        <a:pt x="700" y="576"/>
                      </a:lnTo>
                      <a:close/>
                      <a:moveTo>
                        <a:pt x="324" y="424"/>
                      </a:moveTo>
                      <a:lnTo>
                        <a:pt x="310" y="412"/>
                      </a:lnTo>
                      <a:lnTo>
                        <a:pt x="324" y="398"/>
                      </a:lnTo>
                      <a:lnTo>
                        <a:pt x="324" y="398"/>
                      </a:lnTo>
                      <a:lnTo>
                        <a:pt x="342" y="412"/>
                      </a:lnTo>
                      <a:lnTo>
                        <a:pt x="342" y="412"/>
                      </a:lnTo>
                      <a:lnTo>
                        <a:pt x="324" y="424"/>
                      </a:lnTo>
                      <a:lnTo>
                        <a:pt x="324" y="424"/>
                      </a:lnTo>
                      <a:close/>
                      <a:moveTo>
                        <a:pt x="344" y="472"/>
                      </a:moveTo>
                      <a:lnTo>
                        <a:pt x="340" y="452"/>
                      </a:lnTo>
                      <a:lnTo>
                        <a:pt x="340" y="452"/>
                      </a:lnTo>
                      <a:lnTo>
                        <a:pt x="360" y="444"/>
                      </a:lnTo>
                      <a:lnTo>
                        <a:pt x="360" y="444"/>
                      </a:lnTo>
                      <a:lnTo>
                        <a:pt x="362" y="466"/>
                      </a:lnTo>
                      <a:lnTo>
                        <a:pt x="344" y="472"/>
                      </a:lnTo>
                      <a:close/>
                      <a:moveTo>
                        <a:pt x="360" y="380"/>
                      </a:moveTo>
                      <a:lnTo>
                        <a:pt x="360" y="380"/>
                      </a:lnTo>
                      <a:lnTo>
                        <a:pt x="340" y="370"/>
                      </a:lnTo>
                      <a:lnTo>
                        <a:pt x="344" y="352"/>
                      </a:lnTo>
                      <a:lnTo>
                        <a:pt x="364" y="358"/>
                      </a:lnTo>
                      <a:lnTo>
                        <a:pt x="364" y="358"/>
                      </a:lnTo>
                      <a:lnTo>
                        <a:pt x="360" y="380"/>
                      </a:lnTo>
                      <a:lnTo>
                        <a:pt x="360" y="380"/>
                      </a:lnTo>
                      <a:close/>
                      <a:moveTo>
                        <a:pt x="414" y="352"/>
                      </a:moveTo>
                      <a:lnTo>
                        <a:pt x="418" y="370"/>
                      </a:lnTo>
                      <a:lnTo>
                        <a:pt x="418" y="370"/>
                      </a:lnTo>
                      <a:lnTo>
                        <a:pt x="398" y="380"/>
                      </a:lnTo>
                      <a:lnTo>
                        <a:pt x="398" y="380"/>
                      </a:lnTo>
                      <a:lnTo>
                        <a:pt x="396" y="358"/>
                      </a:lnTo>
                      <a:lnTo>
                        <a:pt x="414" y="352"/>
                      </a:lnTo>
                      <a:close/>
                      <a:moveTo>
                        <a:pt x="414" y="472"/>
                      </a:move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398" y="444"/>
                      </a:lnTo>
                      <a:lnTo>
                        <a:pt x="398" y="444"/>
                      </a:lnTo>
                      <a:lnTo>
                        <a:pt x="418" y="452"/>
                      </a:lnTo>
                      <a:lnTo>
                        <a:pt x="414" y="472"/>
                      </a:lnTo>
                      <a:close/>
                      <a:moveTo>
                        <a:pt x="434" y="424"/>
                      </a:moveTo>
                      <a:lnTo>
                        <a:pt x="434" y="424"/>
                      </a:lnTo>
                      <a:lnTo>
                        <a:pt x="416" y="412"/>
                      </a:lnTo>
                      <a:lnTo>
                        <a:pt x="416" y="412"/>
                      </a:lnTo>
                      <a:lnTo>
                        <a:pt x="434" y="398"/>
                      </a:lnTo>
                      <a:lnTo>
                        <a:pt x="448" y="412"/>
                      </a:lnTo>
                      <a:lnTo>
                        <a:pt x="434" y="42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5"/>
                <p:cNvSpPr>
                  <a:spLocks noChangeAspect="1" noEditPoints="1"/>
                </p:cNvSpPr>
                <p:nvPr/>
              </p:nvSpPr>
              <p:spPr bwMode="auto">
                <a:xfrm rot="20016556">
                  <a:off x="7678235" y="2380703"/>
                  <a:ext cx="824672" cy="946846"/>
                </a:xfrm>
                <a:custGeom>
                  <a:avLst/>
                  <a:gdLst>
                    <a:gd name="T0" fmla="*/ 702 w 756"/>
                    <a:gd name="T1" fmla="*/ 598 h 868"/>
                    <a:gd name="T2" fmla="*/ 720 w 756"/>
                    <a:gd name="T3" fmla="*/ 502 h 868"/>
                    <a:gd name="T4" fmla="*/ 606 w 756"/>
                    <a:gd name="T5" fmla="*/ 484 h 868"/>
                    <a:gd name="T6" fmla="*/ 586 w 756"/>
                    <a:gd name="T7" fmla="*/ 454 h 868"/>
                    <a:gd name="T8" fmla="*/ 626 w 756"/>
                    <a:gd name="T9" fmla="*/ 378 h 868"/>
                    <a:gd name="T10" fmla="*/ 578 w 756"/>
                    <a:gd name="T11" fmla="*/ 376 h 868"/>
                    <a:gd name="T12" fmla="*/ 656 w 756"/>
                    <a:gd name="T13" fmla="*/ 298 h 868"/>
                    <a:gd name="T14" fmla="*/ 734 w 756"/>
                    <a:gd name="T15" fmla="*/ 238 h 868"/>
                    <a:gd name="T16" fmla="*/ 752 w 756"/>
                    <a:gd name="T17" fmla="*/ 214 h 868"/>
                    <a:gd name="T18" fmla="*/ 724 w 756"/>
                    <a:gd name="T19" fmla="*/ 220 h 868"/>
                    <a:gd name="T20" fmla="*/ 608 w 756"/>
                    <a:gd name="T21" fmla="*/ 274 h 868"/>
                    <a:gd name="T22" fmla="*/ 528 w 756"/>
                    <a:gd name="T23" fmla="*/ 290 h 868"/>
                    <a:gd name="T24" fmla="*/ 548 w 756"/>
                    <a:gd name="T25" fmla="*/ 246 h 868"/>
                    <a:gd name="T26" fmla="*/ 474 w 756"/>
                    <a:gd name="T27" fmla="*/ 268 h 868"/>
                    <a:gd name="T28" fmla="*/ 450 w 756"/>
                    <a:gd name="T29" fmla="*/ 192 h 868"/>
                    <a:gd name="T30" fmla="*/ 496 w 756"/>
                    <a:gd name="T31" fmla="*/ 112 h 868"/>
                    <a:gd name="T32" fmla="*/ 398 w 756"/>
                    <a:gd name="T33" fmla="*/ 108 h 868"/>
                    <a:gd name="T34" fmla="*/ 382 w 756"/>
                    <a:gd name="T35" fmla="*/ 0 h 868"/>
                    <a:gd name="T36" fmla="*/ 374 w 756"/>
                    <a:gd name="T37" fmla="*/ 10 h 868"/>
                    <a:gd name="T38" fmla="*/ 310 w 756"/>
                    <a:gd name="T39" fmla="*/ 64 h 868"/>
                    <a:gd name="T40" fmla="*/ 342 w 756"/>
                    <a:gd name="T41" fmla="*/ 200 h 868"/>
                    <a:gd name="T42" fmla="*/ 308 w 756"/>
                    <a:gd name="T43" fmla="*/ 192 h 868"/>
                    <a:gd name="T44" fmla="*/ 282 w 756"/>
                    <a:gd name="T45" fmla="*/ 268 h 868"/>
                    <a:gd name="T46" fmla="*/ 206 w 756"/>
                    <a:gd name="T47" fmla="*/ 246 h 868"/>
                    <a:gd name="T48" fmla="*/ 228 w 756"/>
                    <a:gd name="T49" fmla="*/ 290 h 868"/>
                    <a:gd name="T50" fmla="*/ 140 w 756"/>
                    <a:gd name="T51" fmla="*/ 272 h 868"/>
                    <a:gd name="T52" fmla="*/ 30 w 756"/>
                    <a:gd name="T53" fmla="*/ 226 h 868"/>
                    <a:gd name="T54" fmla="*/ 0 w 756"/>
                    <a:gd name="T55" fmla="*/ 220 h 868"/>
                    <a:gd name="T56" fmla="*/ 24 w 756"/>
                    <a:gd name="T57" fmla="*/ 244 h 868"/>
                    <a:gd name="T58" fmla="*/ 126 w 756"/>
                    <a:gd name="T59" fmla="*/ 314 h 868"/>
                    <a:gd name="T60" fmla="*/ 190 w 756"/>
                    <a:gd name="T61" fmla="*/ 408 h 868"/>
                    <a:gd name="T62" fmla="*/ 134 w 756"/>
                    <a:gd name="T63" fmla="*/ 386 h 868"/>
                    <a:gd name="T64" fmla="*/ 134 w 756"/>
                    <a:gd name="T65" fmla="*/ 482 h 868"/>
                    <a:gd name="T66" fmla="*/ 152 w 756"/>
                    <a:gd name="T67" fmla="*/ 484 h 868"/>
                    <a:gd name="T68" fmla="*/ 144 w 756"/>
                    <a:gd name="T69" fmla="*/ 536 h 868"/>
                    <a:gd name="T70" fmla="*/ 54 w 756"/>
                    <a:gd name="T71" fmla="*/ 600 h 868"/>
                    <a:gd name="T72" fmla="*/ 0 w 756"/>
                    <a:gd name="T73" fmla="*/ 648 h 868"/>
                    <a:gd name="T74" fmla="*/ 32 w 756"/>
                    <a:gd name="T75" fmla="*/ 646 h 868"/>
                    <a:gd name="T76" fmla="*/ 148 w 756"/>
                    <a:gd name="T77" fmla="*/ 592 h 868"/>
                    <a:gd name="T78" fmla="*/ 228 w 756"/>
                    <a:gd name="T79" fmla="*/ 578 h 868"/>
                    <a:gd name="T80" fmla="*/ 210 w 756"/>
                    <a:gd name="T81" fmla="*/ 622 h 868"/>
                    <a:gd name="T82" fmla="*/ 282 w 756"/>
                    <a:gd name="T83" fmla="*/ 600 h 868"/>
                    <a:gd name="T84" fmla="*/ 308 w 756"/>
                    <a:gd name="T85" fmla="*/ 674 h 868"/>
                    <a:gd name="T86" fmla="*/ 262 w 756"/>
                    <a:gd name="T87" fmla="*/ 756 h 868"/>
                    <a:gd name="T88" fmla="*/ 358 w 756"/>
                    <a:gd name="T89" fmla="*/ 758 h 868"/>
                    <a:gd name="T90" fmla="*/ 374 w 756"/>
                    <a:gd name="T91" fmla="*/ 868 h 868"/>
                    <a:gd name="T92" fmla="*/ 384 w 756"/>
                    <a:gd name="T93" fmla="*/ 840 h 868"/>
                    <a:gd name="T94" fmla="*/ 402 w 756"/>
                    <a:gd name="T95" fmla="*/ 740 h 868"/>
                    <a:gd name="T96" fmla="*/ 422 w 756"/>
                    <a:gd name="T97" fmla="*/ 650 h 868"/>
                    <a:gd name="T98" fmla="*/ 452 w 756"/>
                    <a:gd name="T99" fmla="*/ 676 h 868"/>
                    <a:gd name="T100" fmla="*/ 478 w 756"/>
                    <a:gd name="T101" fmla="*/ 600 h 868"/>
                    <a:gd name="T102" fmla="*/ 552 w 756"/>
                    <a:gd name="T103" fmla="*/ 618 h 868"/>
                    <a:gd name="T104" fmla="*/ 546 w 756"/>
                    <a:gd name="T105" fmla="*/ 580 h 868"/>
                    <a:gd name="T106" fmla="*/ 656 w 756"/>
                    <a:gd name="T107" fmla="*/ 678 h 868"/>
                    <a:gd name="T108" fmla="*/ 728 w 756"/>
                    <a:gd name="T109" fmla="*/ 642 h 868"/>
                    <a:gd name="T110" fmla="*/ 756 w 756"/>
                    <a:gd name="T111" fmla="*/ 648 h 868"/>
                    <a:gd name="T112" fmla="*/ 474 w 756"/>
                    <a:gd name="T113" fmla="*/ 472 h 868"/>
                    <a:gd name="T114" fmla="*/ 454 w 756"/>
                    <a:gd name="T115" fmla="*/ 304 h 868"/>
                    <a:gd name="T116" fmla="*/ 298 w 756"/>
                    <a:gd name="T117" fmla="*/ 370 h 868"/>
                    <a:gd name="T118" fmla="*/ 312 w 756"/>
                    <a:gd name="T119" fmla="*/ 454 h 868"/>
                    <a:gd name="T120" fmla="*/ 358 w 756"/>
                    <a:gd name="T121" fmla="*/ 468 h 868"/>
                    <a:gd name="T122" fmla="*/ 398 w 756"/>
                    <a:gd name="T123" fmla="*/ 468 h 868"/>
                    <a:gd name="T124" fmla="*/ 398 w 756"/>
                    <a:gd name="T125" fmla="*/ 468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56" h="868">
                      <a:moveTo>
                        <a:pt x="748" y="642"/>
                      </a:moveTo>
                      <a:lnTo>
                        <a:pt x="748" y="642"/>
                      </a:lnTo>
                      <a:lnTo>
                        <a:pt x="732" y="632"/>
                      </a:lnTo>
                      <a:lnTo>
                        <a:pt x="734" y="630"/>
                      </a:lnTo>
                      <a:lnTo>
                        <a:pt x="734" y="630"/>
                      </a:lnTo>
                      <a:lnTo>
                        <a:pt x="736" y="626"/>
                      </a:lnTo>
                      <a:lnTo>
                        <a:pt x="734" y="624"/>
                      </a:lnTo>
                      <a:lnTo>
                        <a:pt x="734" y="624"/>
                      </a:lnTo>
                      <a:lnTo>
                        <a:pt x="702" y="598"/>
                      </a:lnTo>
                      <a:lnTo>
                        <a:pt x="670" y="576"/>
                      </a:lnTo>
                      <a:lnTo>
                        <a:pt x="732" y="558"/>
                      </a:lnTo>
                      <a:lnTo>
                        <a:pt x="730" y="548"/>
                      </a:lnTo>
                      <a:lnTo>
                        <a:pt x="654" y="566"/>
                      </a:lnTo>
                      <a:lnTo>
                        <a:pt x="654" y="566"/>
                      </a:lnTo>
                      <a:lnTo>
                        <a:pt x="632" y="554"/>
                      </a:lnTo>
                      <a:lnTo>
                        <a:pt x="632" y="554"/>
                      </a:lnTo>
                      <a:lnTo>
                        <a:pt x="610" y="534"/>
                      </a:lnTo>
                      <a:lnTo>
                        <a:pt x="720" y="502"/>
                      </a:lnTo>
                      <a:lnTo>
                        <a:pt x="718" y="490"/>
                      </a:lnTo>
                      <a:lnTo>
                        <a:pt x="598" y="520"/>
                      </a:lnTo>
                      <a:lnTo>
                        <a:pt x="598" y="520"/>
                      </a:lnTo>
                      <a:lnTo>
                        <a:pt x="588" y="504"/>
                      </a:lnTo>
                      <a:lnTo>
                        <a:pt x="578" y="490"/>
                      </a:lnTo>
                      <a:lnTo>
                        <a:pt x="570" y="474"/>
                      </a:lnTo>
                      <a:lnTo>
                        <a:pt x="566" y="460"/>
                      </a:lnTo>
                      <a:lnTo>
                        <a:pt x="566" y="460"/>
                      </a:lnTo>
                      <a:lnTo>
                        <a:pt x="606" y="484"/>
                      </a:lnTo>
                      <a:lnTo>
                        <a:pt x="616" y="490"/>
                      </a:lnTo>
                      <a:lnTo>
                        <a:pt x="622" y="492"/>
                      </a:lnTo>
                      <a:lnTo>
                        <a:pt x="624" y="492"/>
                      </a:lnTo>
                      <a:lnTo>
                        <a:pt x="626" y="490"/>
                      </a:lnTo>
                      <a:lnTo>
                        <a:pt x="626" y="490"/>
                      </a:lnTo>
                      <a:lnTo>
                        <a:pt x="626" y="488"/>
                      </a:lnTo>
                      <a:lnTo>
                        <a:pt x="622" y="482"/>
                      </a:lnTo>
                      <a:lnTo>
                        <a:pt x="586" y="454"/>
                      </a:lnTo>
                      <a:lnTo>
                        <a:pt x="586" y="454"/>
                      </a:lnTo>
                      <a:lnTo>
                        <a:pt x="576" y="444"/>
                      </a:lnTo>
                      <a:lnTo>
                        <a:pt x="570" y="434"/>
                      </a:lnTo>
                      <a:lnTo>
                        <a:pt x="570" y="434"/>
                      </a:lnTo>
                      <a:lnTo>
                        <a:pt x="576" y="424"/>
                      </a:lnTo>
                      <a:lnTo>
                        <a:pt x="586" y="414"/>
                      </a:lnTo>
                      <a:lnTo>
                        <a:pt x="586" y="414"/>
                      </a:lnTo>
                      <a:lnTo>
                        <a:pt x="622" y="386"/>
                      </a:lnTo>
                      <a:lnTo>
                        <a:pt x="626" y="380"/>
                      </a:lnTo>
                      <a:lnTo>
                        <a:pt x="626" y="378"/>
                      </a:lnTo>
                      <a:lnTo>
                        <a:pt x="624" y="374"/>
                      </a:lnTo>
                      <a:lnTo>
                        <a:pt x="622" y="374"/>
                      </a:lnTo>
                      <a:lnTo>
                        <a:pt x="622" y="374"/>
                      </a:lnTo>
                      <a:lnTo>
                        <a:pt x="616" y="376"/>
                      </a:lnTo>
                      <a:lnTo>
                        <a:pt x="606" y="382"/>
                      </a:lnTo>
                      <a:lnTo>
                        <a:pt x="566" y="408"/>
                      </a:lnTo>
                      <a:lnTo>
                        <a:pt x="566" y="408"/>
                      </a:lnTo>
                      <a:lnTo>
                        <a:pt x="570" y="392"/>
                      </a:lnTo>
                      <a:lnTo>
                        <a:pt x="578" y="376"/>
                      </a:lnTo>
                      <a:lnTo>
                        <a:pt x="588" y="362"/>
                      </a:lnTo>
                      <a:lnTo>
                        <a:pt x="600" y="346"/>
                      </a:lnTo>
                      <a:lnTo>
                        <a:pt x="716" y="374"/>
                      </a:lnTo>
                      <a:lnTo>
                        <a:pt x="718" y="362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36" y="308"/>
                      </a:lnTo>
                      <a:lnTo>
                        <a:pt x="636" y="308"/>
                      </a:lnTo>
                      <a:lnTo>
                        <a:pt x="656" y="298"/>
                      </a:lnTo>
                      <a:lnTo>
                        <a:pt x="728" y="316"/>
                      </a:lnTo>
                      <a:lnTo>
                        <a:pt x="730" y="306"/>
                      </a:lnTo>
                      <a:lnTo>
                        <a:pt x="670" y="288"/>
                      </a:lnTo>
                      <a:lnTo>
                        <a:pt x="670" y="288"/>
                      </a:lnTo>
                      <a:lnTo>
                        <a:pt x="702" y="266"/>
                      </a:lnTo>
                      <a:lnTo>
                        <a:pt x="732" y="242"/>
                      </a:lnTo>
                      <a:lnTo>
                        <a:pt x="734" y="240"/>
                      </a:lnTo>
                      <a:lnTo>
                        <a:pt x="734" y="238"/>
                      </a:lnTo>
                      <a:lnTo>
                        <a:pt x="734" y="238"/>
                      </a:lnTo>
                      <a:lnTo>
                        <a:pt x="732" y="236"/>
                      </a:lnTo>
                      <a:lnTo>
                        <a:pt x="732" y="236"/>
                      </a:lnTo>
                      <a:lnTo>
                        <a:pt x="748" y="226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4" y="216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2"/>
                      </a:lnTo>
                      <a:lnTo>
                        <a:pt x="744" y="218"/>
                      </a:lnTo>
                      <a:lnTo>
                        <a:pt x="744" y="218"/>
                      </a:lnTo>
                      <a:lnTo>
                        <a:pt x="728" y="226"/>
                      </a:lnTo>
                      <a:lnTo>
                        <a:pt x="726" y="224"/>
                      </a:lnTo>
                      <a:lnTo>
                        <a:pt x="726" y="224"/>
                      </a:lnTo>
                      <a:lnTo>
                        <a:pt x="724" y="220"/>
                      </a:lnTo>
                      <a:lnTo>
                        <a:pt x="720" y="222"/>
                      </a:lnTo>
                      <a:lnTo>
                        <a:pt x="720" y="222"/>
                      </a:lnTo>
                      <a:lnTo>
                        <a:pt x="684" y="236"/>
                      </a:lnTo>
                      <a:lnTo>
                        <a:pt x="648" y="252"/>
                      </a:lnTo>
                      <a:lnTo>
                        <a:pt x="664" y="190"/>
                      </a:lnTo>
                      <a:lnTo>
                        <a:pt x="654" y="186"/>
                      </a:lnTo>
                      <a:lnTo>
                        <a:pt x="632" y="260"/>
                      </a:lnTo>
                      <a:lnTo>
                        <a:pt x="632" y="260"/>
                      </a:lnTo>
                      <a:lnTo>
                        <a:pt x="608" y="274"/>
                      </a:lnTo>
                      <a:lnTo>
                        <a:pt x="608" y="274"/>
                      </a:lnTo>
                      <a:lnTo>
                        <a:pt x="580" y="282"/>
                      </a:lnTo>
                      <a:lnTo>
                        <a:pt x="608" y="172"/>
                      </a:lnTo>
                      <a:lnTo>
                        <a:pt x="598" y="168"/>
                      </a:lnTo>
                      <a:lnTo>
                        <a:pt x="564" y="286"/>
                      </a:lnTo>
                      <a:lnTo>
                        <a:pt x="564" y="286"/>
                      </a:lnTo>
                      <a:lnTo>
                        <a:pt x="546" y="288"/>
                      </a:lnTo>
                      <a:lnTo>
                        <a:pt x="528" y="290"/>
                      </a:lnTo>
                      <a:lnTo>
                        <a:pt x="528" y="290"/>
                      </a:lnTo>
                      <a:lnTo>
                        <a:pt x="510" y="288"/>
                      </a:lnTo>
                      <a:lnTo>
                        <a:pt x="496" y="284"/>
                      </a:lnTo>
                      <a:lnTo>
                        <a:pt x="496" y="284"/>
                      </a:lnTo>
                      <a:lnTo>
                        <a:pt x="528" y="266"/>
                      </a:lnTo>
                      <a:lnTo>
                        <a:pt x="546" y="258"/>
                      </a:lnTo>
                      <a:lnTo>
                        <a:pt x="552" y="252"/>
                      </a:lnTo>
                      <a:lnTo>
                        <a:pt x="552" y="250"/>
                      </a:lnTo>
                      <a:lnTo>
                        <a:pt x="550" y="246"/>
                      </a:lnTo>
                      <a:lnTo>
                        <a:pt x="548" y="246"/>
                      </a:lnTo>
                      <a:lnTo>
                        <a:pt x="548" y="246"/>
                      </a:lnTo>
                      <a:lnTo>
                        <a:pt x="538" y="248"/>
                      </a:lnTo>
                      <a:lnTo>
                        <a:pt x="500" y="264"/>
                      </a:lnTo>
                      <a:lnTo>
                        <a:pt x="500" y="264"/>
                      </a:lnTo>
                      <a:lnTo>
                        <a:pt x="488" y="266"/>
                      </a:lnTo>
                      <a:lnTo>
                        <a:pt x="478" y="268"/>
                      </a:lnTo>
                      <a:lnTo>
                        <a:pt x="478" y="268"/>
                      </a:lnTo>
                      <a:lnTo>
                        <a:pt x="474" y="268"/>
                      </a:lnTo>
                      <a:lnTo>
                        <a:pt x="474" y="268"/>
                      </a:lnTo>
                      <a:lnTo>
                        <a:pt x="468" y="256"/>
                      </a:lnTo>
                      <a:lnTo>
                        <a:pt x="466" y="244"/>
                      </a:lnTo>
                      <a:lnTo>
                        <a:pt x="466" y="244"/>
                      </a:lnTo>
                      <a:lnTo>
                        <a:pt x="458" y="198"/>
                      </a:lnTo>
                      <a:lnTo>
                        <a:pt x="456" y="192"/>
                      </a:lnTo>
                      <a:lnTo>
                        <a:pt x="452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48" y="194"/>
                      </a:lnTo>
                      <a:lnTo>
                        <a:pt x="448" y="202"/>
                      </a:lnTo>
                      <a:lnTo>
                        <a:pt x="450" y="258"/>
                      </a:lnTo>
                      <a:lnTo>
                        <a:pt x="450" y="258"/>
                      </a:lnTo>
                      <a:lnTo>
                        <a:pt x="438" y="246"/>
                      </a:lnTo>
                      <a:lnTo>
                        <a:pt x="428" y="232"/>
                      </a:lnTo>
                      <a:lnTo>
                        <a:pt x="420" y="216"/>
                      </a:lnTo>
                      <a:lnTo>
                        <a:pt x="412" y="198"/>
                      </a:lnTo>
                      <a:lnTo>
                        <a:pt x="496" y="112"/>
                      </a:lnTo>
                      <a:lnTo>
                        <a:pt x="486" y="104"/>
                      </a:lnTo>
                      <a:lnTo>
                        <a:pt x="408" y="180"/>
                      </a:lnTo>
                      <a:lnTo>
                        <a:pt x="408" y="180"/>
                      </a:lnTo>
                      <a:lnTo>
                        <a:pt x="400" y="148"/>
                      </a:lnTo>
                      <a:lnTo>
                        <a:pt x="400" y="148"/>
                      </a:lnTo>
                      <a:lnTo>
                        <a:pt x="400" y="126"/>
                      </a:lnTo>
                      <a:lnTo>
                        <a:pt x="452" y="72"/>
                      </a:lnTo>
                      <a:lnTo>
                        <a:pt x="444" y="64"/>
                      </a:lnTo>
                      <a:lnTo>
                        <a:pt x="398" y="108"/>
                      </a:lnTo>
                      <a:lnTo>
                        <a:pt x="398" y="108"/>
                      </a:lnTo>
                      <a:lnTo>
                        <a:pt x="396" y="70"/>
                      </a:lnTo>
                      <a:lnTo>
                        <a:pt x="390" y="30"/>
                      </a:lnTo>
                      <a:lnTo>
                        <a:pt x="388" y="28"/>
                      </a:lnTo>
                      <a:lnTo>
                        <a:pt x="386" y="28"/>
                      </a:lnTo>
                      <a:lnTo>
                        <a:pt x="384" y="28"/>
                      </a:lnTo>
                      <a:lnTo>
                        <a:pt x="384" y="28"/>
                      </a:lnTo>
                      <a:lnTo>
                        <a:pt x="382" y="1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10"/>
                      </a:lnTo>
                      <a:lnTo>
                        <a:pt x="374" y="10"/>
                      </a:lnTo>
                      <a:lnTo>
                        <a:pt x="374" y="28"/>
                      </a:lnTo>
                      <a:lnTo>
                        <a:pt x="370" y="28"/>
                      </a:lnTo>
                      <a:lnTo>
                        <a:pt x="366" y="28"/>
                      </a:lnTo>
                      <a:lnTo>
                        <a:pt x="366" y="30"/>
                      </a:lnTo>
                      <a:lnTo>
                        <a:pt x="366" y="30"/>
                      </a:lnTo>
                      <a:lnTo>
                        <a:pt x="358" y="70"/>
                      </a:lnTo>
                      <a:lnTo>
                        <a:pt x="356" y="110"/>
                      </a:lnTo>
                      <a:lnTo>
                        <a:pt x="310" y="64"/>
                      </a:lnTo>
                      <a:lnTo>
                        <a:pt x="302" y="72"/>
                      </a:lnTo>
                      <a:lnTo>
                        <a:pt x="356" y="128"/>
                      </a:lnTo>
                      <a:lnTo>
                        <a:pt x="356" y="128"/>
                      </a:lnTo>
                      <a:lnTo>
                        <a:pt x="356" y="154"/>
                      </a:lnTo>
                      <a:lnTo>
                        <a:pt x="356" y="154"/>
                      </a:lnTo>
                      <a:lnTo>
                        <a:pt x="348" y="182"/>
                      </a:lnTo>
                      <a:lnTo>
                        <a:pt x="266" y="104"/>
                      </a:lnTo>
                      <a:lnTo>
                        <a:pt x="258" y="112"/>
                      </a:lnTo>
                      <a:lnTo>
                        <a:pt x="342" y="200"/>
                      </a:lnTo>
                      <a:lnTo>
                        <a:pt x="342" y="200"/>
                      </a:lnTo>
                      <a:lnTo>
                        <a:pt x="336" y="218"/>
                      </a:lnTo>
                      <a:lnTo>
                        <a:pt x="328" y="234"/>
                      </a:lnTo>
                      <a:lnTo>
                        <a:pt x="318" y="246"/>
                      </a:lnTo>
                      <a:lnTo>
                        <a:pt x="308" y="258"/>
                      </a:lnTo>
                      <a:lnTo>
                        <a:pt x="308" y="258"/>
                      </a:lnTo>
                      <a:lnTo>
                        <a:pt x="308" y="202"/>
                      </a:lnTo>
                      <a:lnTo>
                        <a:pt x="308" y="194"/>
                      </a:lnTo>
                      <a:lnTo>
                        <a:pt x="308" y="192"/>
                      </a:lnTo>
                      <a:lnTo>
                        <a:pt x="306" y="192"/>
                      </a:lnTo>
                      <a:lnTo>
                        <a:pt x="304" y="192"/>
                      </a:lnTo>
                      <a:lnTo>
                        <a:pt x="304" y="192"/>
                      </a:lnTo>
                      <a:lnTo>
                        <a:pt x="302" y="192"/>
                      </a:lnTo>
                      <a:lnTo>
                        <a:pt x="298" y="198"/>
                      </a:lnTo>
                      <a:lnTo>
                        <a:pt x="292" y="244"/>
                      </a:lnTo>
                      <a:lnTo>
                        <a:pt x="292" y="244"/>
                      </a:lnTo>
                      <a:lnTo>
                        <a:pt x="288" y="256"/>
                      </a:lnTo>
                      <a:lnTo>
                        <a:pt x="282" y="268"/>
                      </a:lnTo>
                      <a:lnTo>
                        <a:pt x="282" y="268"/>
                      </a:lnTo>
                      <a:lnTo>
                        <a:pt x="278" y="268"/>
                      </a:lnTo>
                      <a:lnTo>
                        <a:pt x="278" y="268"/>
                      </a:lnTo>
                      <a:lnTo>
                        <a:pt x="268" y="266"/>
                      </a:lnTo>
                      <a:lnTo>
                        <a:pt x="256" y="264"/>
                      </a:lnTo>
                      <a:lnTo>
                        <a:pt x="256" y="264"/>
                      </a:lnTo>
                      <a:lnTo>
                        <a:pt x="218" y="248"/>
                      </a:lnTo>
                      <a:lnTo>
                        <a:pt x="210" y="246"/>
                      </a:lnTo>
                      <a:lnTo>
                        <a:pt x="206" y="246"/>
                      </a:lnTo>
                      <a:lnTo>
                        <a:pt x="206" y="250"/>
                      </a:lnTo>
                      <a:lnTo>
                        <a:pt x="206" y="250"/>
                      </a:lnTo>
                      <a:lnTo>
                        <a:pt x="206" y="252"/>
                      </a:lnTo>
                      <a:lnTo>
                        <a:pt x="212" y="258"/>
                      </a:lnTo>
                      <a:lnTo>
                        <a:pt x="228" y="266"/>
                      </a:lnTo>
                      <a:lnTo>
                        <a:pt x="262" y="284"/>
                      </a:lnTo>
                      <a:lnTo>
                        <a:pt x="262" y="284"/>
                      </a:lnTo>
                      <a:lnTo>
                        <a:pt x="246" y="288"/>
                      </a:lnTo>
                      <a:lnTo>
                        <a:pt x="228" y="290"/>
                      </a:lnTo>
                      <a:lnTo>
                        <a:pt x="228" y="290"/>
                      </a:lnTo>
                      <a:lnTo>
                        <a:pt x="210" y="288"/>
                      </a:lnTo>
                      <a:lnTo>
                        <a:pt x="190" y="286"/>
                      </a:lnTo>
                      <a:lnTo>
                        <a:pt x="158" y="172"/>
                      </a:lnTo>
                      <a:lnTo>
                        <a:pt x="146" y="174"/>
                      </a:lnTo>
                      <a:lnTo>
                        <a:pt x="174" y="282"/>
                      </a:lnTo>
                      <a:lnTo>
                        <a:pt x="174" y="282"/>
                      </a:lnTo>
                      <a:lnTo>
                        <a:pt x="140" y="272"/>
                      </a:lnTo>
                      <a:lnTo>
                        <a:pt x="140" y="272"/>
                      </a:lnTo>
                      <a:lnTo>
                        <a:pt x="122" y="262"/>
                      </a:lnTo>
                      <a:lnTo>
                        <a:pt x="102" y="190"/>
                      </a:lnTo>
                      <a:lnTo>
                        <a:pt x="92" y="192"/>
                      </a:lnTo>
                      <a:lnTo>
                        <a:pt x="106" y="254"/>
                      </a:lnTo>
                      <a:lnTo>
                        <a:pt x="106" y="254"/>
                      </a:lnTo>
                      <a:lnTo>
                        <a:pt x="72" y="236"/>
                      </a:lnTo>
                      <a:lnTo>
                        <a:pt x="36" y="222"/>
                      </a:lnTo>
                      <a:lnTo>
                        <a:pt x="32" y="222"/>
                      </a:lnTo>
                      <a:lnTo>
                        <a:pt x="30" y="226"/>
                      </a:lnTo>
                      <a:lnTo>
                        <a:pt x="30" y="226"/>
                      </a:lnTo>
                      <a:lnTo>
                        <a:pt x="14" y="218"/>
                      </a:lnTo>
                      <a:lnTo>
                        <a:pt x="4" y="212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2" y="216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10" y="226"/>
                      </a:lnTo>
                      <a:lnTo>
                        <a:pt x="10" y="226"/>
                      </a:lnTo>
                      <a:lnTo>
                        <a:pt x="24" y="236"/>
                      </a:lnTo>
                      <a:lnTo>
                        <a:pt x="22" y="238"/>
                      </a:lnTo>
                      <a:lnTo>
                        <a:pt x="22" y="238"/>
                      </a:lnTo>
                      <a:lnTo>
                        <a:pt x="20" y="242"/>
                      </a:lnTo>
                      <a:lnTo>
                        <a:pt x="24" y="244"/>
                      </a:lnTo>
                      <a:lnTo>
                        <a:pt x="24" y="244"/>
                      </a:lnTo>
                      <a:lnTo>
                        <a:pt x="54" y="268"/>
                      </a:lnTo>
                      <a:lnTo>
                        <a:pt x="86" y="292"/>
                      </a:lnTo>
                      <a:lnTo>
                        <a:pt x="24" y="310"/>
                      </a:lnTo>
                      <a:lnTo>
                        <a:pt x="26" y="318"/>
                      </a:lnTo>
                      <a:lnTo>
                        <a:pt x="102" y="300"/>
                      </a:lnTo>
                      <a:lnTo>
                        <a:pt x="102" y="300"/>
                      </a:lnTo>
                      <a:lnTo>
                        <a:pt x="126" y="314"/>
                      </a:lnTo>
                      <a:lnTo>
                        <a:pt x="126" y="314"/>
                      </a:lnTo>
                      <a:lnTo>
                        <a:pt x="146" y="334"/>
                      </a:lnTo>
                      <a:lnTo>
                        <a:pt x="36" y="366"/>
                      </a:lnTo>
                      <a:lnTo>
                        <a:pt x="40" y="376"/>
                      </a:lnTo>
                      <a:lnTo>
                        <a:pt x="158" y="348"/>
                      </a:lnTo>
                      <a:lnTo>
                        <a:pt x="158" y="348"/>
                      </a:lnTo>
                      <a:lnTo>
                        <a:pt x="170" y="362"/>
                      </a:lnTo>
                      <a:lnTo>
                        <a:pt x="180" y="378"/>
                      </a:lnTo>
                      <a:lnTo>
                        <a:pt x="186" y="392"/>
                      </a:lnTo>
                      <a:lnTo>
                        <a:pt x="190" y="408"/>
                      </a:lnTo>
                      <a:lnTo>
                        <a:pt x="190" y="408"/>
                      </a:lnTo>
                      <a:lnTo>
                        <a:pt x="152" y="382"/>
                      </a:lnTo>
                      <a:lnTo>
                        <a:pt x="140" y="376"/>
                      </a:lnTo>
                      <a:lnTo>
                        <a:pt x="136" y="374"/>
                      </a:lnTo>
                      <a:lnTo>
                        <a:pt x="132" y="374"/>
                      </a:lnTo>
                      <a:lnTo>
                        <a:pt x="132" y="378"/>
                      </a:lnTo>
                      <a:lnTo>
                        <a:pt x="132" y="378"/>
                      </a:lnTo>
                      <a:lnTo>
                        <a:pt x="130" y="380"/>
                      </a:lnTo>
                      <a:lnTo>
                        <a:pt x="134" y="386"/>
                      </a:lnTo>
                      <a:lnTo>
                        <a:pt x="170" y="414"/>
                      </a:lnTo>
                      <a:lnTo>
                        <a:pt x="170" y="414"/>
                      </a:lnTo>
                      <a:lnTo>
                        <a:pt x="180" y="424"/>
                      </a:lnTo>
                      <a:lnTo>
                        <a:pt x="186" y="434"/>
                      </a:lnTo>
                      <a:lnTo>
                        <a:pt x="186" y="434"/>
                      </a:lnTo>
                      <a:lnTo>
                        <a:pt x="180" y="444"/>
                      </a:lnTo>
                      <a:lnTo>
                        <a:pt x="170" y="454"/>
                      </a:lnTo>
                      <a:lnTo>
                        <a:pt x="170" y="454"/>
                      </a:lnTo>
                      <a:lnTo>
                        <a:pt x="134" y="482"/>
                      </a:lnTo>
                      <a:lnTo>
                        <a:pt x="130" y="488"/>
                      </a:lnTo>
                      <a:lnTo>
                        <a:pt x="132" y="490"/>
                      </a:lnTo>
                      <a:lnTo>
                        <a:pt x="132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40" y="490"/>
                      </a:lnTo>
                      <a:lnTo>
                        <a:pt x="152" y="484"/>
                      </a:lnTo>
                      <a:lnTo>
                        <a:pt x="190" y="460"/>
                      </a:lnTo>
                      <a:lnTo>
                        <a:pt x="190" y="460"/>
                      </a:lnTo>
                      <a:lnTo>
                        <a:pt x="186" y="476"/>
                      </a:lnTo>
                      <a:lnTo>
                        <a:pt x="178" y="490"/>
                      </a:lnTo>
                      <a:lnTo>
                        <a:pt x="168" y="506"/>
                      </a:lnTo>
                      <a:lnTo>
                        <a:pt x="156" y="522"/>
                      </a:lnTo>
                      <a:lnTo>
                        <a:pt x="40" y="494"/>
                      </a:lnTo>
                      <a:lnTo>
                        <a:pt x="38" y="504"/>
                      </a:lnTo>
                      <a:lnTo>
                        <a:pt x="144" y="536"/>
                      </a:lnTo>
                      <a:lnTo>
                        <a:pt x="144" y="536"/>
                      </a:lnTo>
                      <a:lnTo>
                        <a:pt x="120" y="558"/>
                      </a:lnTo>
                      <a:lnTo>
                        <a:pt x="120" y="558"/>
                      </a:lnTo>
                      <a:lnTo>
                        <a:pt x="102" y="570"/>
                      </a:lnTo>
                      <a:lnTo>
                        <a:pt x="28" y="552"/>
                      </a:lnTo>
                      <a:lnTo>
                        <a:pt x="26" y="562"/>
                      </a:lnTo>
                      <a:lnTo>
                        <a:pt x="86" y="578"/>
                      </a:lnTo>
                      <a:lnTo>
                        <a:pt x="86" y="578"/>
                      </a:lnTo>
                      <a:lnTo>
                        <a:pt x="54" y="600"/>
                      </a:lnTo>
                      <a:lnTo>
                        <a:pt x="24" y="626"/>
                      </a:lnTo>
                      <a:lnTo>
                        <a:pt x="22" y="628"/>
                      </a:lnTo>
                      <a:lnTo>
                        <a:pt x="24" y="632"/>
                      </a:lnTo>
                      <a:lnTo>
                        <a:pt x="24" y="632"/>
                      </a:lnTo>
                      <a:lnTo>
                        <a:pt x="10" y="642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2" y="650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30" y="642"/>
                      </a:lnTo>
                      <a:lnTo>
                        <a:pt x="32" y="646"/>
                      </a:lnTo>
                      <a:lnTo>
                        <a:pt x="36" y="646"/>
                      </a:lnTo>
                      <a:lnTo>
                        <a:pt x="36" y="646"/>
                      </a:lnTo>
                      <a:lnTo>
                        <a:pt x="74" y="632"/>
                      </a:lnTo>
                      <a:lnTo>
                        <a:pt x="110" y="616"/>
                      </a:lnTo>
                      <a:lnTo>
                        <a:pt x="94" y="678"/>
                      </a:lnTo>
                      <a:lnTo>
                        <a:pt x="104" y="680"/>
                      </a:lnTo>
                      <a:lnTo>
                        <a:pt x="124" y="606"/>
                      </a:lnTo>
                      <a:lnTo>
                        <a:pt x="124" y="606"/>
                      </a:lnTo>
                      <a:lnTo>
                        <a:pt x="148" y="592"/>
                      </a:lnTo>
                      <a:lnTo>
                        <a:pt x="148" y="592"/>
                      </a:lnTo>
                      <a:lnTo>
                        <a:pt x="176" y="586"/>
                      </a:lnTo>
                      <a:lnTo>
                        <a:pt x="148" y="696"/>
                      </a:lnTo>
                      <a:lnTo>
                        <a:pt x="160" y="698"/>
                      </a:lnTo>
                      <a:lnTo>
                        <a:pt x="194" y="582"/>
                      </a:lnTo>
                      <a:lnTo>
                        <a:pt x="194" y="582"/>
                      </a:lnTo>
                      <a:lnTo>
                        <a:pt x="212" y="580"/>
                      </a:lnTo>
                      <a:lnTo>
                        <a:pt x="228" y="578"/>
                      </a:lnTo>
                      <a:lnTo>
                        <a:pt x="228" y="578"/>
                      </a:lnTo>
                      <a:lnTo>
                        <a:pt x="246" y="580"/>
                      </a:lnTo>
                      <a:lnTo>
                        <a:pt x="262" y="584"/>
                      </a:lnTo>
                      <a:lnTo>
                        <a:pt x="262" y="584"/>
                      </a:lnTo>
                      <a:lnTo>
                        <a:pt x="228" y="600"/>
                      </a:lnTo>
                      <a:lnTo>
                        <a:pt x="212" y="610"/>
                      </a:lnTo>
                      <a:lnTo>
                        <a:pt x="206" y="616"/>
                      </a:lnTo>
                      <a:lnTo>
                        <a:pt x="206" y="618"/>
                      </a:lnTo>
                      <a:lnTo>
                        <a:pt x="206" y="622"/>
                      </a:lnTo>
                      <a:lnTo>
                        <a:pt x="210" y="622"/>
                      </a:lnTo>
                      <a:lnTo>
                        <a:pt x="210" y="622"/>
                      </a:lnTo>
                      <a:lnTo>
                        <a:pt x="218" y="620"/>
                      </a:lnTo>
                      <a:lnTo>
                        <a:pt x="256" y="604"/>
                      </a:lnTo>
                      <a:lnTo>
                        <a:pt x="256" y="604"/>
                      </a:lnTo>
                      <a:lnTo>
                        <a:pt x="268" y="600"/>
                      </a:lnTo>
                      <a:lnTo>
                        <a:pt x="278" y="600"/>
                      </a:lnTo>
                      <a:lnTo>
                        <a:pt x="278" y="600"/>
                      </a:lnTo>
                      <a:lnTo>
                        <a:pt x="282" y="600"/>
                      </a:lnTo>
                      <a:lnTo>
                        <a:pt x="282" y="600"/>
                      </a:lnTo>
                      <a:lnTo>
                        <a:pt x="288" y="610"/>
                      </a:lnTo>
                      <a:lnTo>
                        <a:pt x="292" y="624"/>
                      </a:lnTo>
                      <a:lnTo>
                        <a:pt x="292" y="624"/>
                      </a:lnTo>
                      <a:lnTo>
                        <a:pt x="298" y="670"/>
                      </a:lnTo>
                      <a:lnTo>
                        <a:pt x="302" y="676"/>
                      </a:lnTo>
                      <a:lnTo>
                        <a:pt x="304" y="676"/>
                      </a:lnTo>
                      <a:lnTo>
                        <a:pt x="306" y="676"/>
                      </a:lnTo>
                      <a:lnTo>
                        <a:pt x="308" y="674"/>
                      </a:lnTo>
                      <a:lnTo>
                        <a:pt x="308" y="674"/>
                      </a:lnTo>
                      <a:lnTo>
                        <a:pt x="308" y="672"/>
                      </a:lnTo>
                      <a:lnTo>
                        <a:pt x="308" y="664"/>
                      </a:lnTo>
                      <a:lnTo>
                        <a:pt x="308" y="610"/>
                      </a:lnTo>
                      <a:lnTo>
                        <a:pt x="308" y="610"/>
                      </a:lnTo>
                      <a:lnTo>
                        <a:pt x="318" y="620"/>
                      </a:lnTo>
                      <a:lnTo>
                        <a:pt x="328" y="634"/>
                      </a:lnTo>
                      <a:lnTo>
                        <a:pt x="336" y="652"/>
                      </a:lnTo>
                      <a:lnTo>
                        <a:pt x="344" y="670"/>
                      </a:lnTo>
                      <a:lnTo>
                        <a:pt x="262" y="756"/>
                      </a:lnTo>
                      <a:lnTo>
                        <a:pt x="270" y="764"/>
                      </a:lnTo>
                      <a:lnTo>
                        <a:pt x="350" y="688"/>
                      </a:lnTo>
                      <a:lnTo>
                        <a:pt x="350" y="688"/>
                      </a:lnTo>
                      <a:lnTo>
                        <a:pt x="358" y="720"/>
                      </a:lnTo>
                      <a:lnTo>
                        <a:pt x="358" y="720"/>
                      </a:lnTo>
                      <a:lnTo>
                        <a:pt x="358" y="742"/>
                      </a:lnTo>
                      <a:lnTo>
                        <a:pt x="306" y="796"/>
                      </a:lnTo>
                      <a:lnTo>
                        <a:pt x="312" y="802"/>
                      </a:lnTo>
                      <a:lnTo>
                        <a:pt x="358" y="758"/>
                      </a:lnTo>
                      <a:lnTo>
                        <a:pt x="358" y="758"/>
                      </a:lnTo>
                      <a:lnTo>
                        <a:pt x="362" y="798"/>
                      </a:lnTo>
                      <a:lnTo>
                        <a:pt x="368" y="836"/>
                      </a:lnTo>
                      <a:lnTo>
                        <a:pt x="368" y="840"/>
                      </a:lnTo>
                      <a:lnTo>
                        <a:pt x="372" y="840"/>
                      </a:lnTo>
                      <a:lnTo>
                        <a:pt x="374" y="840"/>
                      </a:lnTo>
                      <a:lnTo>
                        <a:pt x="374" y="840"/>
                      </a:lnTo>
                      <a:lnTo>
                        <a:pt x="374" y="85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8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58"/>
                      </a:lnTo>
                      <a:lnTo>
                        <a:pt x="382" y="858"/>
                      </a:lnTo>
                      <a:lnTo>
                        <a:pt x="384" y="840"/>
                      </a:lnTo>
                      <a:lnTo>
                        <a:pt x="386" y="840"/>
                      </a:lnTo>
                      <a:lnTo>
                        <a:pt x="390" y="840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8" y="798"/>
                      </a:lnTo>
                      <a:lnTo>
                        <a:pt x="400" y="758"/>
                      </a:lnTo>
                      <a:lnTo>
                        <a:pt x="448" y="802"/>
                      </a:lnTo>
                      <a:lnTo>
                        <a:pt x="454" y="796"/>
                      </a:lnTo>
                      <a:lnTo>
                        <a:pt x="402" y="740"/>
                      </a:lnTo>
                      <a:lnTo>
                        <a:pt x="402" y="740"/>
                      </a:lnTo>
                      <a:lnTo>
                        <a:pt x="402" y="712"/>
                      </a:lnTo>
                      <a:lnTo>
                        <a:pt x="402" y="712"/>
                      </a:lnTo>
                      <a:lnTo>
                        <a:pt x="408" y="684"/>
                      </a:lnTo>
                      <a:lnTo>
                        <a:pt x="490" y="764"/>
                      </a:lnTo>
                      <a:lnTo>
                        <a:pt x="498" y="756"/>
                      </a:lnTo>
                      <a:lnTo>
                        <a:pt x="414" y="668"/>
                      </a:lnTo>
                      <a:lnTo>
                        <a:pt x="414" y="668"/>
                      </a:lnTo>
                      <a:lnTo>
                        <a:pt x="422" y="650"/>
                      </a:lnTo>
                      <a:lnTo>
                        <a:pt x="430" y="634"/>
                      </a:lnTo>
                      <a:lnTo>
                        <a:pt x="438" y="620"/>
                      </a:lnTo>
                      <a:lnTo>
                        <a:pt x="450" y="610"/>
                      </a:lnTo>
                      <a:lnTo>
                        <a:pt x="450" y="610"/>
                      </a:lnTo>
                      <a:lnTo>
                        <a:pt x="448" y="664"/>
                      </a:lnTo>
                      <a:lnTo>
                        <a:pt x="448" y="672"/>
                      </a:lnTo>
                      <a:lnTo>
                        <a:pt x="450" y="674"/>
                      </a:lnTo>
                      <a:lnTo>
                        <a:pt x="450" y="676"/>
                      </a:lnTo>
                      <a:lnTo>
                        <a:pt x="452" y="676"/>
                      </a:lnTo>
                      <a:lnTo>
                        <a:pt x="452" y="676"/>
                      </a:lnTo>
                      <a:lnTo>
                        <a:pt x="456" y="676"/>
                      </a:lnTo>
                      <a:lnTo>
                        <a:pt x="458" y="670"/>
                      </a:lnTo>
                      <a:lnTo>
                        <a:pt x="466" y="624"/>
                      </a:lnTo>
                      <a:lnTo>
                        <a:pt x="466" y="624"/>
                      </a:lnTo>
                      <a:lnTo>
                        <a:pt x="468" y="610"/>
                      </a:lnTo>
                      <a:lnTo>
                        <a:pt x="474" y="600"/>
                      </a:lnTo>
                      <a:lnTo>
                        <a:pt x="474" y="600"/>
                      </a:lnTo>
                      <a:lnTo>
                        <a:pt x="478" y="600"/>
                      </a:lnTo>
                      <a:lnTo>
                        <a:pt x="478" y="600"/>
                      </a:lnTo>
                      <a:lnTo>
                        <a:pt x="488" y="600"/>
                      </a:lnTo>
                      <a:lnTo>
                        <a:pt x="500" y="604"/>
                      </a:lnTo>
                      <a:lnTo>
                        <a:pt x="500" y="604"/>
                      </a:lnTo>
                      <a:lnTo>
                        <a:pt x="538" y="620"/>
                      </a:lnTo>
                      <a:lnTo>
                        <a:pt x="548" y="622"/>
                      </a:lnTo>
                      <a:lnTo>
                        <a:pt x="550" y="622"/>
                      </a:lnTo>
                      <a:lnTo>
                        <a:pt x="552" y="618"/>
                      </a:lnTo>
                      <a:lnTo>
                        <a:pt x="552" y="618"/>
                      </a:lnTo>
                      <a:lnTo>
                        <a:pt x="552" y="616"/>
                      </a:lnTo>
                      <a:lnTo>
                        <a:pt x="546" y="610"/>
                      </a:lnTo>
                      <a:lnTo>
                        <a:pt x="528" y="600"/>
                      </a:lnTo>
                      <a:lnTo>
                        <a:pt x="496" y="584"/>
                      </a:lnTo>
                      <a:lnTo>
                        <a:pt x="496" y="584"/>
                      </a:lnTo>
                      <a:lnTo>
                        <a:pt x="510" y="580"/>
                      </a:lnTo>
                      <a:lnTo>
                        <a:pt x="528" y="578"/>
                      </a:lnTo>
                      <a:lnTo>
                        <a:pt x="528" y="578"/>
                      </a:lnTo>
                      <a:lnTo>
                        <a:pt x="546" y="580"/>
                      </a:lnTo>
                      <a:lnTo>
                        <a:pt x="566" y="582"/>
                      </a:lnTo>
                      <a:lnTo>
                        <a:pt x="600" y="696"/>
                      </a:lnTo>
                      <a:lnTo>
                        <a:pt x="610" y="692"/>
                      </a:lnTo>
                      <a:lnTo>
                        <a:pt x="584" y="586"/>
                      </a:lnTo>
                      <a:lnTo>
                        <a:pt x="584" y="586"/>
                      </a:lnTo>
                      <a:lnTo>
                        <a:pt x="616" y="594"/>
                      </a:lnTo>
                      <a:lnTo>
                        <a:pt x="616" y="594"/>
                      </a:lnTo>
                      <a:lnTo>
                        <a:pt x="634" y="606"/>
                      </a:lnTo>
                      <a:lnTo>
                        <a:pt x="656" y="678"/>
                      </a:lnTo>
                      <a:lnTo>
                        <a:pt x="666" y="676"/>
                      </a:lnTo>
                      <a:lnTo>
                        <a:pt x="650" y="614"/>
                      </a:lnTo>
                      <a:lnTo>
                        <a:pt x="650" y="614"/>
                      </a:lnTo>
                      <a:lnTo>
                        <a:pt x="684" y="630"/>
                      </a:lnTo>
                      <a:lnTo>
                        <a:pt x="722" y="644"/>
                      </a:lnTo>
                      <a:lnTo>
                        <a:pt x="724" y="646"/>
                      </a:lnTo>
                      <a:lnTo>
                        <a:pt x="726" y="642"/>
                      </a:lnTo>
                      <a:lnTo>
                        <a:pt x="726" y="642"/>
                      </a:lnTo>
                      <a:lnTo>
                        <a:pt x="728" y="642"/>
                      </a:lnTo>
                      <a:lnTo>
                        <a:pt x="728" y="642"/>
                      </a:lnTo>
                      <a:lnTo>
                        <a:pt x="744" y="650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4" y="650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48" y="642"/>
                      </a:lnTo>
                      <a:close/>
                      <a:moveTo>
                        <a:pt x="418" y="434"/>
                      </a:moveTo>
                      <a:lnTo>
                        <a:pt x="418" y="434"/>
                      </a:lnTo>
                      <a:lnTo>
                        <a:pt x="446" y="414"/>
                      </a:lnTo>
                      <a:lnTo>
                        <a:pt x="474" y="396"/>
                      </a:lnTo>
                      <a:lnTo>
                        <a:pt x="528" y="434"/>
                      </a:lnTo>
                      <a:lnTo>
                        <a:pt x="474" y="472"/>
                      </a:lnTo>
                      <a:lnTo>
                        <a:pt x="474" y="472"/>
                      </a:lnTo>
                      <a:lnTo>
                        <a:pt x="446" y="454"/>
                      </a:lnTo>
                      <a:lnTo>
                        <a:pt x="418" y="434"/>
                      </a:lnTo>
                      <a:lnTo>
                        <a:pt x="418" y="434"/>
                      </a:lnTo>
                      <a:close/>
                      <a:moveTo>
                        <a:pt x="398" y="400"/>
                      </a:moveTo>
                      <a:lnTo>
                        <a:pt x="398" y="400"/>
                      </a:lnTo>
                      <a:lnTo>
                        <a:pt x="394" y="366"/>
                      </a:lnTo>
                      <a:lnTo>
                        <a:pt x="392" y="332"/>
                      </a:lnTo>
                      <a:lnTo>
                        <a:pt x="454" y="304"/>
                      </a:lnTo>
                      <a:lnTo>
                        <a:pt x="460" y="370"/>
                      </a:lnTo>
                      <a:lnTo>
                        <a:pt x="460" y="370"/>
                      </a:lnTo>
                      <a:lnTo>
                        <a:pt x="430" y="386"/>
                      </a:lnTo>
                      <a:lnTo>
                        <a:pt x="398" y="400"/>
                      </a:lnTo>
                      <a:lnTo>
                        <a:pt x="398" y="400"/>
                      </a:lnTo>
                      <a:close/>
                      <a:moveTo>
                        <a:pt x="358" y="400"/>
                      </a:moveTo>
                      <a:lnTo>
                        <a:pt x="358" y="400"/>
                      </a:lnTo>
                      <a:lnTo>
                        <a:pt x="328" y="386"/>
                      </a:lnTo>
                      <a:lnTo>
                        <a:pt x="298" y="370"/>
                      </a:lnTo>
                      <a:lnTo>
                        <a:pt x="304" y="304"/>
                      </a:lnTo>
                      <a:lnTo>
                        <a:pt x="364" y="332"/>
                      </a:lnTo>
                      <a:lnTo>
                        <a:pt x="364" y="332"/>
                      </a:lnTo>
                      <a:lnTo>
                        <a:pt x="362" y="366"/>
                      </a:lnTo>
                      <a:lnTo>
                        <a:pt x="358" y="400"/>
                      </a:lnTo>
                      <a:lnTo>
                        <a:pt x="358" y="400"/>
                      </a:lnTo>
                      <a:close/>
                      <a:moveTo>
                        <a:pt x="338" y="434"/>
                      </a:moveTo>
                      <a:lnTo>
                        <a:pt x="338" y="434"/>
                      </a:lnTo>
                      <a:lnTo>
                        <a:pt x="312" y="454"/>
                      </a:lnTo>
                      <a:lnTo>
                        <a:pt x="284" y="472"/>
                      </a:lnTo>
                      <a:lnTo>
                        <a:pt x="228" y="434"/>
                      </a:lnTo>
                      <a:lnTo>
                        <a:pt x="284" y="396"/>
                      </a:lnTo>
                      <a:lnTo>
                        <a:pt x="284" y="396"/>
                      </a:lnTo>
                      <a:lnTo>
                        <a:pt x="312" y="414"/>
                      </a:lnTo>
                      <a:lnTo>
                        <a:pt x="338" y="434"/>
                      </a:lnTo>
                      <a:lnTo>
                        <a:pt x="338" y="434"/>
                      </a:lnTo>
                      <a:close/>
                      <a:moveTo>
                        <a:pt x="358" y="468"/>
                      </a:moveTo>
                      <a:lnTo>
                        <a:pt x="358" y="468"/>
                      </a:lnTo>
                      <a:lnTo>
                        <a:pt x="362" y="502"/>
                      </a:lnTo>
                      <a:lnTo>
                        <a:pt x="364" y="536"/>
                      </a:lnTo>
                      <a:lnTo>
                        <a:pt x="304" y="564"/>
                      </a:lnTo>
                      <a:lnTo>
                        <a:pt x="298" y="496"/>
                      </a:lnTo>
                      <a:lnTo>
                        <a:pt x="298" y="496"/>
                      </a:lnTo>
                      <a:lnTo>
                        <a:pt x="328" y="482"/>
                      </a:lnTo>
                      <a:lnTo>
                        <a:pt x="358" y="468"/>
                      </a:lnTo>
                      <a:lnTo>
                        <a:pt x="358" y="468"/>
                      </a:lnTo>
                      <a:close/>
                      <a:moveTo>
                        <a:pt x="398" y="468"/>
                      </a:moveTo>
                      <a:lnTo>
                        <a:pt x="398" y="468"/>
                      </a:lnTo>
                      <a:lnTo>
                        <a:pt x="430" y="482"/>
                      </a:lnTo>
                      <a:lnTo>
                        <a:pt x="460" y="498"/>
                      </a:lnTo>
                      <a:lnTo>
                        <a:pt x="454" y="564"/>
                      </a:lnTo>
                      <a:lnTo>
                        <a:pt x="392" y="536"/>
                      </a:lnTo>
                      <a:lnTo>
                        <a:pt x="392" y="536"/>
                      </a:lnTo>
                      <a:lnTo>
                        <a:pt x="394" y="502"/>
                      </a:lnTo>
                      <a:lnTo>
                        <a:pt x="398" y="468"/>
                      </a:lnTo>
                      <a:lnTo>
                        <a:pt x="398" y="468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6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8304829" y="977901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33"/>
                <p:cNvSpPr>
                  <a:spLocks noChangeAspect="1"/>
                </p:cNvSpPr>
                <p:nvPr/>
              </p:nvSpPr>
              <p:spPr bwMode="auto">
                <a:xfrm rot="21141884">
                  <a:off x="7350347" y="4152407"/>
                  <a:ext cx="911585" cy="1033130"/>
                </a:xfrm>
                <a:custGeom>
                  <a:avLst/>
                  <a:gdLst>
                    <a:gd name="T0" fmla="*/ 646 w 660"/>
                    <a:gd name="T1" fmla="*/ 570 h 748"/>
                    <a:gd name="T2" fmla="*/ 518 w 660"/>
                    <a:gd name="T3" fmla="*/ 506 h 748"/>
                    <a:gd name="T4" fmla="*/ 430 w 660"/>
                    <a:gd name="T5" fmla="*/ 450 h 748"/>
                    <a:gd name="T6" fmla="*/ 404 w 660"/>
                    <a:gd name="T7" fmla="*/ 468 h 748"/>
                    <a:gd name="T8" fmla="*/ 446 w 660"/>
                    <a:gd name="T9" fmla="*/ 582 h 748"/>
                    <a:gd name="T10" fmla="*/ 372 w 660"/>
                    <a:gd name="T11" fmla="*/ 462 h 748"/>
                    <a:gd name="T12" fmla="*/ 344 w 660"/>
                    <a:gd name="T13" fmla="*/ 526 h 748"/>
                    <a:gd name="T14" fmla="*/ 348 w 660"/>
                    <a:gd name="T15" fmla="*/ 598 h 748"/>
                    <a:gd name="T16" fmla="*/ 342 w 660"/>
                    <a:gd name="T17" fmla="*/ 746 h 748"/>
                    <a:gd name="T18" fmla="*/ 314 w 660"/>
                    <a:gd name="T19" fmla="*/ 710 h 748"/>
                    <a:gd name="T20" fmla="*/ 230 w 660"/>
                    <a:gd name="T21" fmla="*/ 680 h 748"/>
                    <a:gd name="T22" fmla="*/ 316 w 660"/>
                    <a:gd name="T23" fmla="*/ 460 h 748"/>
                    <a:gd name="T24" fmla="*/ 270 w 660"/>
                    <a:gd name="T25" fmla="*/ 510 h 748"/>
                    <a:gd name="T26" fmla="*/ 208 w 660"/>
                    <a:gd name="T27" fmla="*/ 576 h 748"/>
                    <a:gd name="T28" fmla="*/ 276 w 660"/>
                    <a:gd name="T29" fmla="*/ 450 h 748"/>
                    <a:gd name="T30" fmla="*/ 174 w 660"/>
                    <a:gd name="T31" fmla="*/ 482 h 748"/>
                    <a:gd name="T32" fmla="*/ 76 w 660"/>
                    <a:gd name="T33" fmla="*/ 602 h 748"/>
                    <a:gd name="T34" fmla="*/ 10 w 660"/>
                    <a:gd name="T35" fmla="*/ 566 h 748"/>
                    <a:gd name="T36" fmla="*/ 60 w 660"/>
                    <a:gd name="T37" fmla="*/ 506 h 748"/>
                    <a:gd name="T38" fmla="*/ 18 w 660"/>
                    <a:gd name="T39" fmla="*/ 428 h 748"/>
                    <a:gd name="T40" fmla="*/ 280 w 660"/>
                    <a:gd name="T41" fmla="*/ 382 h 748"/>
                    <a:gd name="T42" fmla="*/ 214 w 660"/>
                    <a:gd name="T43" fmla="*/ 386 h 748"/>
                    <a:gd name="T44" fmla="*/ 90 w 660"/>
                    <a:gd name="T45" fmla="*/ 366 h 748"/>
                    <a:gd name="T46" fmla="*/ 212 w 660"/>
                    <a:gd name="T47" fmla="*/ 360 h 748"/>
                    <a:gd name="T48" fmla="*/ 252 w 660"/>
                    <a:gd name="T49" fmla="*/ 342 h 748"/>
                    <a:gd name="T50" fmla="*/ 128 w 660"/>
                    <a:gd name="T51" fmla="*/ 278 h 748"/>
                    <a:gd name="T52" fmla="*/ 32 w 660"/>
                    <a:gd name="T53" fmla="*/ 220 h 748"/>
                    <a:gd name="T54" fmla="*/ 16 w 660"/>
                    <a:gd name="T55" fmla="*/ 178 h 748"/>
                    <a:gd name="T56" fmla="*/ 96 w 660"/>
                    <a:gd name="T57" fmla="*/ 214 h 748"/>
                    <a:gd name="T58" fmla="*/ 176 w 660"/>
                    <a:gd name="T59" fmla="*/ 264 h 748"/>
                    <a:gd name="T60" fmla="*/ 272 w 660"/>
                    <a:gd name="T61" fmla="*/ 292 h 748"/>
                    <a:gd name="T62" fmla="*/ 202 w 660"/>
                    <a:gd name="T63" fmla="*/ 168 h 748"/>
                    <a:gd name="T64" fmla="*/ 282 w 660"/>
                    <a:gd name="T65" fmla="*/ 262 h 748"/>
                    <a:gd name="T66" fmla="*/ 318 w 660"/>
                    <a:gd name="T67" fmla="*/ 290 h 748"/>
                    <a:gd name="T68" fmla="*/ 312 w 660"/>
                    <a:gd name="T69" fmla="*/ 150 h 748"/>
                    <a:gd name="T70" fmla="*/ 314 w 660"/>
                    <a:gd name="T71" fmla="*/ 38 h 748"/>
                    <a:gd name="T72" fmla="*/ 342 w 660"/>
                    <a:gd name="T73" fmla="*/ 2 h 748"/>
                    <a:gd name="T74" fmla="*/ 352 w 660"/>
                    <a:gd name="T75" fmla="*/ 148 h 748"/>
                    <a:gd name="T76" fmla="*/ 346 w 660"/>
                    <a:gd name="T77" fmla="*/ 254 h 748"/>
                    <a:gd name="T78" fmla="*/ 380 w 660"/>
                    <a:gd name="T79" fmla="*/ 262 h 748"/>
                    <a:gd name="T80" fmla="*/ 460 w 660"/>
                    <a:gd name="T81" fmla="*/ 164 h 748"/>
                    <a:gd name="T82" fmla="*/ 402 w 660"/>
                    <a:gd name="T83" fmla="*/ 274 h 748"/>
                    <a:gd name="T84" fmla="*/ 428 w 660"/>
                    <a:gd name="T85" fmla="*/ 304 h 748"/>
                    <a:gd name="T86" fmla="*/ 516 w 660"/>
                    <a:gd name="T87" fmla="*/ 246 h 748"/>
                    <a:gd name="T88" fmla="*/ 648 w 660"/>
                    <a:gd name="T89" fmla="*/ 180 h 748"/>
                    <a:gd name="T90" fmla="*/ 658 w 660"/>
                    <a:gd name="T91" fmla="*/ 198 h 748"/>
                    <a:gd name="T92" fmla="*/ 538 w 660"/>
                    <a:gd name="T93" fmla="*/ 278 h 748"/>
                    <a:gd name="T94" fmla="*/ 444 w 660"/>
                    <a:gd name="T95" fmla="*/ 326 h 748"/>
                    <a:gd name="T96" fmla="*/ 432 w 660"/>
                    <a:gd name="T97" fmla="*/ 360 h 748"/>
                    <a:gd name="T98" fmla="*/ 572 w 660"/>
                    <a:gd name="T99" fmla="*/ 362 h 748"/>
                    <a:gd name="T100" fmla="*/ 488 w 660"/>
                    <a:gd name="T101" fmla="*/ 384 h 748"/>
                    <a:gd name="T102" fmla="*/ 392 w 660"/>
                    <a:gd name="T103" fmla="*/ 382 h 748"/>
                    <a:gd name="T104" fmla="*/ 502 w 660"/>
                    <a:gd name="T105" fmla="*/ 456 h 748"/>
                    <a:gd name="T106" fmla="*/ 586 w 660"/>
                    <a:gd name="T107" fmla="*/ 498 h 748"/>
                    <a:gd name="T108" fmla="*/ 660 w 660"/>
                    <a:gd name="T109" fmla="*/ 554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0" h="748">
                      <a:moveTo>
                        <a:pt x="660" y="554"/>
                      </a:move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52" y="568"/>
                      </a:lnTo>
                      <a:lnTo>
                        <a:pt x="650" y="572"/>
                      </a:lnTo>
                      <a:lnTo>
                        <a:pt x="646" y="570"/>
                      </a:lnTo>
                      <a:lnTo>
                        <a:pt x="646" y="570"/>
                      </a:lnTo>
                      <a:lnTo>
                        <a:pt x="614" y="558"/>
                      </a:lnTo>
                      <a:lnTo>
                        <a:pt x="580" y="542"/>
                      </a:lnTo>
                      <a:lnTo>
                        <a:pt x="594" y="598"/>
                      </a:lnTo>
                      <a:lnTo>
                        <a:pt x="586" y="602"/>
                      </a:lnTo>
                      <a:lnTo>
                        <a:pt x="566" y="534"/>
                      </a:lnTo>
                      <a:lnTo>
                        <a:pt x="566" y="534"/>
                      </a:lnTo>
                      <a:lnTo>
                        <a:pt x="518" y="506"/>
                      </a:lnTo>
                      <a:lnTo>
                        <a:pt x="544" y="614"/>
                      </a:lnTo>
                      <a:lnTo>
                        <a:pt x="534" y="618"/>
                      </a:lnTo>
                      <a:lnTo>
                        <a:pt x="496" y="492"/>
                      </a:lnTo>
                      <a:lnTo>
                        <a:pt x="496" y="492"/>
                      </a:lnTo>
                      <a:lnTo>
                        <a:pt x="486" y="486"/>
                      </a:lnTo>
                      <a:lnTo>
                        <a:pt x="486" y="486"/>
                      </a:lnTo>
                      <a:lnTo>
                        <a:pt x="430" y="450"/>
                      </a:lnTo>
                      <a:lnTo>
                        <a:pt x="400" y="432"/>
                      </a:lnTo>
                      <a:lnTo>
                        <a:pt x="370" y="418"/>
                      </a:lnTo>
                      <a:lnTo>
                        <a:pt x="370" y="418"/>
                      </a:lnTo>
                      <a:lnTo>
                        <a:pt x="394" y="452"/>
                      </a:lnTo>
                      <a:lnTo>
                        <a:pt x="394" y="452"/>
                      </a:lnTo>
                      <a:lnTo>
                        <a:pt x="404" y="468"/>
                      </a:lnTo>
                      <a:lnTo>
                        <a:pt x="404" y="468"/>
                      </a:lnTo>
                      <a:lnTo>
                        <a:pt x="422" y="496"/>
                      </a:lnTo>
                      <a:lnTo>
                        <a:pt x="438" y="522"/>
                      </a:lnTo>
                      <a:lnTo>
                        <a:pt x="450" y="548"/>
                      </a:lnTo>
                      <a:lnTo>
                        <a:pt x="462" y="574"/>
                      </a:lnTo>
                      <a:lnTo>
                        <a:pt x="462" y="578"/>
                      </a:lnTo>
                      <a:lnTo>
                        <a:pt x="448" y="586"/>
                      </a:lnTo>
                      <a:lnTo>
                        <a:pt x="446" y="582"/>
                      </a:lnTo>
                      <a:lnTo>
                        <a:pt x="446" y="582"/>
                      </a:lnTo>
                      <a:lnTo>
                        <a:pt x="428" y="558"/>
                      </a:lnTo>
                      <a:lnTo>
                        <a:pt x="412" y="534"/>
                      </a:lnTo>
                      <a:lnTo>
                        <a:pt x="396" y="508"/>
                      </a:lnTo>
                      <a:lnTo>
                        <a:pt x="382" y="482"/>
                      </a:lnTo>
                      <a:lnTo>
                        <a:pt x="382" y="482"/>
                      </a:lnTo>
                      <a:lnTo>
                        <a:pt x="372" y="462"/>
                      </a:lnTo>
                      <a:lnTo>
                        <a:pt x="372" y="462"/>
                      </a:lnTo>
                      <a:lnTo>
                        <a:pt x="360" y="438"/>
                      </a:lnTo>
                      <a:lnTo>
                        <a:pt x="346" y="414"/>
                      </a:lnTo>
                      <a:lnTo>
                        <a:pt x="346" y="414"/>
                      </a:lnTo>
                      <a:lnTo>
                        <a:pt x="344" y="452"/>
                      </a:lnTo>
                      <a:lnTo>
                        <a:pt x="342" y="490"/>
                      </a:lnTo>
                      <a:lnTo>
                        <a:pt x="344" y="526"/>
                      </a:lnTo>
                      <a:lnTo>
                        <a:pt x="346" y="564"/>
                      </a:lnTo>
                      <a:lnTo>
                        <a:pt x="346" y="564"/>
                      </a:lnTo>
                      <a:lnTo>
                        <a:pt x="348" y="574"/>
                      </a:lnTo>
                      <a:lnTo>
                        <a:pt x="440" y="672"/>
                      </a:lnTo>
                      <a:lnTo>
                        <a:pt x="432" y="680"/>
                      </a:lnTo>
                      <a:lnTo>
                        <a:pt x="348" y="598"/>
                      </a:lnTo>
                      <a:lnTo>
                        <a:pt x="348" y="598"/>
                      </a:lnTo>
                      <a:lnTo>
                        <a:pt x="350" y="656"/>
                      </a:lnTo>
                      <a:lnTo>
                        <a:pt x="400" y="708"/>
                      </a:lnTo>
                      <a:lnTo>
                        <a:pt x="394" y="716"/>
                      </a:lnTo>
                      <a:lnTo>
                        <a:pt x="350" y="674"/>
                      </a:lnTo>
                      <a:lnTo>
                        <a:pt x="350" y="674"/>
                      </a:lnTo>
                      <a:lnTo>
                        <a:pt x="348" y="710"/>
                      </a:lnTo>
                      <a:lnTo>
                        <a:pt x="342" y="746"/>
                      </a:lnTo>
                      <a:lnTo>
                        <a:pt x="340" y="748"/>
                      </a:lnTo>
                      <a:lnTo>
                        <a:pt x="336" y="748"/>
                      </a:lnTo>
                      <a:lnTo>
                        <a:pt x="322" y="748"/>
                      </a:lnTo>
                      <a:lnTo>
                        <a:pt x="320" y="748"/>
                      </a:lnTo>
                      <a:lnTo>
                        <a:pt x="318" y="746"/>
                      </a:lnTo>
                      <a:lnTo>
                        <a:pt x="318" y="746"/>
                      </a:lnTo>
                      <a:lnTo>
                        <a:pt x="314" y="710"/>
                      </a:lnTo>
                      <a:lnTo>
                        <a:pt x="310" y="674"/>
                      </a:lnTo>
                      <a:lnTo>
                        <a:pt x="268" y="714"/>
                      </a:lnTo>
                      <a:lnTo>
                        <a:pt x="262" y="708"/>
                      </a:lnTo>
                      <a:lnTo>
                        <a:pt x="310" y="658"/>
                      </a:lnTo>
                      <a:lnTo>
                        <a:pt x="310" y="658"/>
                      </a:lnTo>
                      <a:lnTo>
                        <a:pt x="310" y="600"/>
                      </a:lnTo>
                      <a:lnTo>
                        <a:pt x="230" y="680"/>
                      </a:lnTo>
                      <a:lnTo>
                        <a:pt x="222" y="672"/>
                      </a:lnTo>
                      <a:lnTo>
                        <a:pt x="312" y="576"/>
                      </a:lnTo>
                      <a:lnTo>
                        <a:pt x="312" y="576"/>
                      </a:lnTo>
                      <a:lnTo>
                        <a:pt x="312" y="564"/>
                      </a:lnTo>
                      <a:lnTo>
                        <a:pt x="312" y="564"/>
                      </a:lnTo>
                      <a:lnTo>
                        <a:pt x="316" y="496"/>
                      </a:lnTo>
                      <a:lnTo>
                        <a:pt x="316" y="460"/>
                      </a:lnTo>
                      <a:lnTo>
                        <a:pt x="314" y="426"/>
                      </a:lnTo>
                      <a:lnTo>
                        <a:pt x="314" y="426"/>
                      </a:lnTo>
                      <a:lnTo>
                        <a:pt x="294" y="464"/>
                      </a:lnTo>
                      <a:lnTo>
                        <a:pt x="294" y="464"/>
                      </a:lnTo>
                      <a:lnTo>
                        <a:pt x="284" y="482"/>
                      </a:lnTo>
                      <a:lnTo>
                        <a:pt x="284" y="482"/>
                      </a:lnTo>
                      <a:lnTo>
                        <a:pt x="270" y="510"/>
                      </a:lnTo>
                      <a:lnTo>
                        <a:pt x="256" y="538"/>
                      </a:lnTo>
                      <a:lnTo>
                        <a:pt x="240" y="562"/>
                      </a:lnTo>
                      <a:lnTo>
                        <a:pt x="222" y="584"/>
                      </a:lnTo>
                      <a:lnTo>
                        <a:pt x="220" y="588"/>
                      </a:lnTo>
                      <a:lnTo>
                        <a:pt x="206" y="580"/>
                      </a:lnTo>
                      <a:lnTo>
                        <a:pt x="208" y="576"/>
                      </a:lnTo>
                      <a:lnTo>
                        <a:pt x="208" y="576"/>
                      </a:lnTo>
                      <a:lnTo>
                        <a:pt x="220" y="548"/>
                      </a:lnTo>
                      <a:lnTo>
                        <a:pt x="232" y="520"/>
                      </a:lnTo>
                      <a:lnTo>
                        <a:pt x="248" y="494"/>
                      </a:lnTo>
                      <a:lnTo>
                        <a:pt x="262" y="470"/>
                      </a:lnTo>
                      <a:lnTo>
                        <a:pt x="262" y="470"/>
                      </a:lnTo>
                      <a:lnTo>
                        <a:pt x="276" y="450"/>
                      </a:lnTo>
                      <a:lnTo>
                        <a:pt x="276" y="450"/>
                      </a:lnTo>
                      <a:lnTo>
                        <a:pt x="288" y="430"/>
                      </a:lnTo>
                      <a:lnTo>
                        <a:pt x="300" y="410"/>
                      </a:lnTo>
                      <a:lnTo>
                        <a:pt x="300" y="410"/>
                      </a:lnTo>
                      <a:lnTo>
                        <a:pt x="268" y="426"/>
                      </a:lnTo>
                      <a:lnTo>
                        <a:pt x="236" y="444"/>
                      </a:lnTo>
                      <a:lnTo>
                        <a:pt x="174" y="482"/>
                      </a:lnTo>
                      <a:lnTo>
                        <a:pt x="174" y="482"/>
                      </a:lnTo>
                      <a:lnTo>
                        <a:pt x="166" y="488"/>
                      </a:lnTo>
                      <a:lnTo>
                        <a:pt x="128" y="618"/>
                      </a:lnTo>
                      <a:lnTo>
                        <a:pt x="118" y="614"/>
                      </a:lnTo>
                      <a:lnTo>
                        <a:pt x="146" y="502"/>
                      </a:lnTo>
                      <a:lnTo>
                        <a:pt x="146" y="502"/>
                      </a:lnTo>
                      <a:lnTo>
                        <a:pt x="96" y="532"/>
                      </a:lnTo>
                      <a:lnTo>
                        <a:pt x="76" y="602"/>
                      </a:lnTo>
                      <a:lnTo>
                        <a:pt x="66" y="598"/>
                      </a:lnTo>
                      <a:lnTo>
                        <a:pt x="82" y="540"/>
                      </a:lnTo>
                      <a:lnTo>
                        <a:pt x="82" y="540"/>
                      </a:lnTo>
                      <a:lnTo>
                        <a:pt x="48" y="556"/>
                      </a:lnTo>
                      <a:lnTo>
                        <a:pt x="14" y="568"/>
                      </a:lnTo>
                      <a:lnTo>
                        <a:pt x="12" y="570"/>
                      </a:lnTo>
                      <a:lnTo>
                        <a:pt x="10" y="566"/>
                      </a:lnTo>
                      <a:lnTo>
                        <a:pt x="10" y="566"/>
                      </a:lnTo>
                      <a:lnTo>
                        <a:pt x="6" y="562"/>
                      </a:lnTo>
                      <a:lnTo>
                        <a:pt x="0" y="552"/>
                      </a:lnTo>
                      <a:lnTo>
                        <a:pt x="4" y="550"/>
                      </a:lnTo>
                      <a:lnTo>
                        <a:pt x="4" y="550"/>
                      </a:lnTo>
                      <a:lnTo>
                        <a:pt x="30" y="526"/>
                      </a:lnTo>
                      <a:lnTo>
                        <a:pt x="60" y="506"/>
                      </a:lnTo>
                      <a:lnTo>
                        <a:pt x="4" y="490"/>
                      </a:lnTo>
                      <a:lnTo>
                        <a:pt x="8" y="482"/>
                      </a:lnTo>
                      <a:lnTo>
                        <a:pt x="74" y="498"/>
                      </a:lnTo>
                      <a:lnTo>
                        <a:pt x="74" y="498"/>
                      </a:lnTo>
                      <a:lnTo>
                        <a:pt x="124" y="470"/>
                      </a:lnTo>
                      <a:lnTo>
                        <a:pt x="16" y="438"/>
                      </a:lnTo>
                      <a:lnTo>
                        <a:pt x="18" y="428"/>
                      </a:lnTo>
                      <a:lnTo>
                        <a:pt x="146" y="460"/>
                      </a:lnTo>
                      <a:lnTo>
                        <a:pt x="146" y="460"/>
                      </a:lnTo>
                      <a:lnTo>
                        <a:pt x="158" y="454"/>
                      </a:lnTo>
                      <a:lnTo>
                        <a:pt x="158" y="454"/>
                      </a:lnTo>
                      <a:lnTo>
                        <a:pt x="220" y="420"/>
                      </a:lnTo>
                      <a:lnTo>
                        <a:pt x="250" y="402"/>
                      </a:lnTo>
                      <a:lnTo>
                        <a:pt x="280" y="382"/>
                      </a:lnTo>
                      <a:lnTo>
                        <a:pt x="280" y="382"/>
                      </a:lnTo>
                      <a:lnTo>
                        <a:pt x="278" y="382"/>
                      </a:lnTo>
                      <a:lnTo>
                        <a:pt x="278" y="382"/>
                      </a:lnTo>
                      <a:lnTo>
                        <a:pt x="256" y="382"/>
                      </a:lnTo>
                      <a:lnTo>
                        <a:pt x="234" y="384"/>
                      </a:lnTo>
                      <a:lnTo>
                        <a:pt x="234" y="384"/>
                      </a:lnTo>
                      <a:lnTo>
                        <a:pt x="214" y="386"/>
                      </a:lnTo>
                      <a:lnTo>
                        <a:pt x="214" y="386"/>
                      </a:lnTo>
                      <a:lnTo>
                        <a:pt x="182" y="388"/>
                      </a:lnTo>
                      <a:lnTo>
                        <a:pt x="152" y="388"/>
                      </a:lnTo>
                      <a:lnTo>
                        <a:pt x="122" y="386"/>
                      </a:lnTo>
                      <a:lnTo>
                        <a:pt x="94" y="382"/>
                      </a:lnTo>
                      <a:lnTo>
                        <a:pt x="90" y="382"/>
                      </a:lnTo>
                      <a:lnTo>
                        <a:pt x="90" y="366"/>
                      </a:lnTo>
                      <a:lnTo>
                        <a:pt x="94" y="366"/>
                      </a:lnTo>
                      <a:lnTo>
                        <a:pt x="94" y="366"/>
                      </a:lnTo>
                      <a:lnTo>
                        <a:pt x="124" y="362"/>
                      </a:lnTo>
                      <a:lnTo>
                        <a:pt x="154" y="360"/>
                      </a:lnTo>
                      <a:lnTo>
                        <a:pt x="184" y="360"/>
                      </a:lnTo>
                      <a:lnTo>
                        <a:pt x="212" y="360"/>
                      </a:lnTo>
                      <a:lnTo>
                        <a:pt x="212" y="360"/>
                      </a:lnTo>
                      <a:lnTo>
                        <a:pt x="236" y="362"/>
                      </a:lnTo>
                      <a:lnTo>
                        <a:pt x="236" y="362"/>
                      </a:lnTo>
                      <a:lnTo>
                        <a:pt x="274" y="364"/>
                      </a:lnTo>
                      <a:lnTo>
                        <a:pt x="274" y="364"/>
                      </a:lnTo>
                      <a:lnTo>
                        <a:pt x="282" y="362"/>
                      </a:lnTo>
                      <a:lnTo>
                        <a:pt x="282" y="362"/>
                      </a:lnTo>
                      <a:lnTo>
                        <a:pt x="252" y="342"/>
                      </a:lnTo>
                      <a:lnTo>
                        <a:pt x="222" y="326"/>
                      </a:lnTo>
                      <a:lnTo>
                        <a:pt x="158" y="294"/>
                      </a:lnTo>
                      <a:lnTo>
                        <a:pt x="158" y="294"/>
                      </a:lnTo>
                      <a:lnTo>
                        <a:pt x="150" y="288"/>
                      </a:lnTo>
                      <a:lnTo>
                        <a:pt x="18" y="320"/>
                      </a:lnTo>
                      <a:lnTo>
                        <a:pt x="16" y="310"/>
                      </a:lnTo>
                      <a:lnTo>
                        <a:pt x="128" y="278"/>
                      </a:lnTo>
                      <a:lnTo>
                        <a:pt x="128" y="278"/>
                      </a:lnTo>
                      <a:lnTo>
                        <a:pt x="76" y="250"/>
                      </a:lnTo>
                      <a:lnTo>
                        <a:pt x="8" y="268"/>
                      </a:lnTo>
                      <a:lnTo>
                        <a:pt x="4" y="258"/>
                      </a:lnTo>
                      <a:lnTo>
                        <a:pt x="62" y="242"/>
                      </a:lnTo>
                      <a:lnTo>
                        <a:pt x="62" y="242"/>
                      </a:lnTo>
                      <a:lnTo>
                        <a:pt x="32" y="220"/>
                      </a:lnTo>
                      <a:lnTo>
                        <a:pt x="4" y="198"/>
                      </a:lnTo>
                      <a:lnTo>
                        <a:pt x="2" y="196"/>
                      </a:lnTo>
                      <a:lnTo>
                        <a:pt x="4" y="192"/>
                      </a:lnTo>
                      <a:lnTo>
                        <a:pt x="4" y="192"/>
                      </a:lnTo>
                      <a:lnTo>
                        <a:pt x="8" y="182"/>
                      </a:lnTo>
                      <a:lnTo>
                        <a:pt x="12" y="178"/>
                      </a:lnTo>
                      <a:lnTo>
                        <a:pt x="16" y="178"/>
                      </a:lnTo>
                      <a:lnTo>
                        <a:pt x="16" y="178"/>
                      </a:lnTo>
                      <a:lnTo>
                        <a:pt x="48" y="190"/>
                      </a:lnTo>
                      <a:lnTo>
                        <a:pt x="80" y="206"/>
                      </a:lnTo>
                      <a:lnTo>
                        <a:pt x="66" y="150"/>
                      </a:lnTo>
                      <a:lnTo>
                        <a:pt x="76" y="148"/>
                      </a:lnTo>
                      <a:lnTo>
                        <a:pt x="96" y="214"/>
                      </a:lnTo>
                      <a:lnTo>
                        <a:pt x="96" y="214"/>
                      </a:lnTo>
                      <a:lnTo>
                        <a:pt x="144" y="244"/>
                      </a:lnTo>
                      <a:lnTo>
                        <a:pt x="118" y="134"/>
                      </a:lnTo>
                      <a:lnTo>
                        <a:pt x="128" y="130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76" y="264"/>
                      </a:lnTo>
                      <a:lnTo>
                        <a:pt x="176" y="264"/>
                      </a:lnTo>
                      <a:lnTo>
                        <a:pt x="236" y="302"/>
                      </a:lnTo>
                      <a:lnTo>
                        <a:pt x="268" y="320"/>
                      </a:lnTo>
                      <a:lnTo>
                        <a:pt x="300" y="334"/>
                      </a:lnTo>
                      <a:lnTo>
                        <a:pt x="300" y="334"/>
                      </a:lnTo>
                      <a:lnTo>
                        <a:pt x="286" y="314"/>
                      </a:lnTo>
                      <a:lnTo>
                        <a:pt x="272" y="292"/>
                      </a:lnTo>
                      <a:lnTo>
                        <a:pt x="272" y="292"/>
                      </a:lnTo>
                      <a:lnTo>
                        <a:pt x="260" y="276"/>
                      </a:lnTo>
                      <a:lnTo>
                        <a:pt x="260" y="276"/>
                      </a:lnTo>
                      <a:lnTo>
                        <a:pt x="244" y="248"/>
                      </a:lnTo>
                      <a:lnTo>
                        <a:pt x="228" y="222"/>
                      </a:lnTo>
                      <a:lnTo>
                        <a:pt x="214" y="196"/>
                      </a:lnTo>
                      <a:lnTo>
                        <a:pt x="204" y="170"/>
                      </a:lnTo>
                      <a:lnTo>
                        <a:pt x="202" y="168"/>
                      </a:lnTo>
                      <a:lnTo>
                        <a:pt x="216" y="158"/>
                      </a:lnTo>
                      <a:lnTo>
                        <a:pt x="218" y="162"/>
                      </a:lnTo>
                      <a:lnTo>
                        <a:pt x="218" y="162"/>
                      </a:lnTo>
                      <a:lnTo>
                        <a:pt x="238" y="186"/>
                      </a:lnTo>
                      <a:lnTo>
                        <a:pt x="254" y="210"/>
                      </a:lnTo>
                      <a:lnTo>
                        <a:pt x="270" y="236"/>
                      </a:lnTo>
                      <a:lnTo>
                        <a:pt x="282" y="262"/>
                      </a:lnTo>
                      <a:lnTo>
                        <a:pt x="282" y="262"/>
                      </a:lnTo>
                      <a:lnTo>
                        <a:pt x="294" y="282"/>
                      </a:lnTo>
                      <a:lnTo>
                        <a:pt x="294" y="282"/>
                      </a:lnTo>
                      <a:lnTo>
                        <a:pt x="304" y="304"/>
                      </a:lnTo>
                      <a:lnTo>
                        <a:pt x="316" y="326"/>
                      </a:lnTo>
                      <a:lnTo>
                        <a:pt x="316" y="326"/>
                      </a:lnTo>
                      <a:lnTo>
                        <a:pt x="318" y="290"/>
                      </a:lnTo>
                      <a:lnTo>
                        <a:pt x="318" y="254"/>
                      </a:lnTo>
                      <a:lnTo>
                        <a:pt x="316" y="184"/>
                      </a:lnTo>
                      <a:lnTo>
                        <a:pt x="316" y="184"/>
                      </a:lnTo>
                      <a:lnTo>
                        <a:pt x="314" y="174"/>
                      </a:lnTo>
                      <a:lnTo>
                        <a:pt x="222" y="76"/>
                      </a:lnTo>
                      <a:lnTo>
                        <a:pt x="230" y="70"/>
                      </a:lnTo>
                      <a:lnTo>
                        <a:pt x="312" y="150"/>
                      </a:lnTo>
                      <a:lnTo>
                        <a:pt x="312" y="150"/>
                      </a:lnTo>
                      <a:lnTo>
                        <a:pt x="312" y="92"/>
                      </a:lnTo>
                      <a:lnTo>
                        <a:pt x="262" y="40"/>
                      </a:lnTo>
                      <a:lnTo>
                        <a:pt x="268" y="34"/>
                      </a:lnTo>
                      <a:lnTo>
                        <a:pt x="312" y="74"/>
                      </a:lnTo>
                      <a:lnTo>
                        <a:pt x="312" y="74"/>
                      </a:lnTo>
                      <a:lnTo>
                        <a:pt x="314" y="38"/>
                      </a:lnTo>
                      <a:lnTo>
                        <a:pt x="320" y="2"/>
                      </a:lnTo>
                      <a:lnTo>
                        <a:pt x="322" y="0"/>
                      </a:lnTo>
                      <a:lnTo>
                        <a:pt x="324" y="0"/>
                      </a:lnTo>
                      <a:lnTo>
                        <a:pt x="340" y="0"/>
                      </a:lnTo>
                      <a:lnTo>
                        <a:pt x="342" y="0"/>
                      </a:lnTo>
                      <a:lnTo>
                        <a:pt x="342" y="2"/>
                      </a:lnTo>
                      <a:lnTo>
                        <a:pt x="342" y="2"/>
                      </a:lnTo>
                      <a:lnTo>
                        <a:pt x="348" y="38"/>
                      </a:lnTo>
                      <a:lnTo>
                        <a:pt x="352" y="74"/>
                      </a:lnTo>
                      <a:lnTo>
                        <a:pt x="394" y="34"/>
                      </a:lnTo>
                      <a:lnTo>
                        <a:pt x="400" y="40"/>
                      </a:lnTo>
                      <a:lnTo>
                        <a:pt x="352" y="90"/>
                      </a:lnTo>
                      <a:lnTo>
                        <a:pt x="352" y="90"/>
                      </a:lnTo>
                      <a:lnTo>
                        <a:pt x="352" y="148"/>
                      </a:lnTo>
                      <a:lnTo>
                        <a:pt x="432" y="70"/>
                      </a:lnTo>
                      <a:lnTo>
                        <a:pt x="440" y="76"/>
                      </a:lnTo>
                      <a:lnTo>
                        <a:pt x="350" y="172"/>
                      </a:lnTo>
                      <a:lnTo>
                        <a:pt x="350" y="172"/>
                      </a:lnTo>
                      <a:lnTo>
                        <a:pt x="350" y="184"/>
                      </a:lnTo>
                      <a:lnTo>
                        <a:pt x="350" y="184"/>
                      </a:lnTo>
                      <a:lnTo>
                        <a:pt x="346" y="254"/>
                      </a:lnTo>
                      <a:lnTo>
                        <a:pt x="346" y="288"/>
                      </a:lnTo>
                      <a:lnTo>
                        <a:pt x="348" y="324"/>
                      </a:lnTo>
                      <a:lnTo>
                        <a:pt x="348" y="324"/>
                      </a:lnTo>
                      <a:lnTo>
                        <a:pt x="360" y="302"/>
                      </a:lnTo>
                      <a:lnTo>
                        <a:pt x="372" y="280"/>
                      </a:lnTo>
                      <a:lnTo>
                        <a:pt x="372" y="280"/>
                      </a:lnTo>
                      <a:lnTo>
                        <a:pt x="380" y="262"/>
                      </a:lnTo>
                      <a:lnTo>
                        <a:pt x="380" y="262"/>
                      </a:lnTo>
                      <a:lnTo>
                        <a:pt x="394" y="234"/>
                      </a:lnTo>
                      <a:lnTo>
                        <a:pt x="410" y="206"/>
                      </a:lnTo>
                      <a:lnTo>
                        <a:pt x="426" y="182"/>
                      </a:lnTo>
                      <a:lnTo>
                        <a:pt x="444" y="160"/>
                      </a:lnTo>
                      <a:lnTo>
                        <a:pt x="446" y="156"/>
                      </a:lnTo>
                      <a:lnTo>
                        <a:pt x="460" y="164"/>
                      </a:lnTo>
                      <a:lnTo>
                        <a:pt x="458" y="168"/>
                      </a:lnTo>
                      <a:lnTo>
                        <a:pt x="458" y="168"/>
                      </a:lnTo>
                      <a:lnTo>
                        <a:pt x="446" y="196"/>
                      </a:lnTo>
                      <a:lnTo>
                        <a:pt x="432" y="224"/>
                      </a:lnTo>
                      <a:lnTo>
                        <a:pt x="418" y="250"/>
                      </a:lnTo>
                      <a:lnTo>
                        <a:pt x="402" y="274"/>
                      </a:lnTo>
                      <a:lnTo>
                        <a:pt x="402" y="274"/>
                      </a:lnTo>
                      <a:lnTo>
                        <a:pt x="390" y="294"/>
                      </a:lnTo>
                      <a:lnTo>
                        <a:pt x="390" y="294"/>
                      </a:lnTo>
                      <a:lnTo>
                        <a:pt x="376" y="316"/>
                      </a:lnTo>
                      <a:lnTo>
                        <a:pt x="364" y="338"/>
                      </a:lnTo>
                      <a:lnTo>
                        <a:pt x="364" y="338"/>
                      </a:lnTo>
                      <a:lnTo>
                        <a:pt x="396" y="322"/>
                      </a:lnTo>
                      <a:lnTo>
                        <a:pt x="428" y="304"/>
                      </a:lnTo>
                      <a:lnTo>
                        <a:pt x="488" y="266"/>
                      </a:lnTo>
                      <a:lnTo>
                        <a:pt x="488" y="266"/>
                      </a:lnTo>
                      <a:lnTo>
                        <a:pt x="496" y="260"/>
                      </a:lnTo>
                      <a:lnTo>
                        <a:pt x="534" y="130"/>
                      </a:lnTo>
                      <a:lnTo>
                        <a:pt x="544" y="134"/>
                      </a:lnTo>
                      <a:lnTo>
                        <a:pt x="516" y="246"/>
                      </a:lnTo>
                      <a:lnTo>
                        <a:pt x="516" y="246"/>
                      </a:lnTo>
                      <a:lnTo>
                        <a:pt x="566" y="216"/>
                      </a:lnTo>
                      <a:lnTo>
                        <a:pt x="586" y="148"/>
                      </a:lnTo>
                      <a:lnTo>
                        <a:pt x="594" y="150"/>
                      </a:lnTo>
                      <a:lnTo>
                        <a:pt x="580" y="208"/>
                      </a:lnTo>
                      <a:lnTo>
                        <a:pt x="580" y="208"/>
                      </a:lnTo>
                      <a:lnTo>
                        <a:pt x="614" y="192"/>
                      </a:lnTo>
                      <a:lnTo>
                        <a:pt x="648" y="180"/>
                      </a:lnTo>
                      <a:lnTo>
                        <a:pt x="650" y="178"/>
                      </a:lnTo>
                      <a:lnTo>
                        <a:pt x="652" y="182"/>
                      </a:lnTo>
                      <a:lnTo>
                        <a:pt x="652" y="182"/>
                      </a:lnTo>
                      <a:lnTo>
                        <a:pt x="658" y="192"/>
                      </a:lnTo>
                      <a:lnTo>
                        <a:pt x="660" y="196"/>
                      </a:lnTo>
                      <a:lnTo>
                        <a:pt x="658" y="198"/>
                      </a:lnTo>
                      <a:lnTo>
                        <a:pt x="658" y="198"/>
                      </a:lnTo>
                      <a:lnTo>
                        <a:pt x="630" y="222"/>
                      </a:lnTo>
                      <a:lnTo>
                        <a:pt x="602" y="242"/>
                      </a:lnTo>
                      <a:lnTo>
                        <a:pt x="658" y="258"/>
                      </a:lnTo>
                      <a:lnTo>
                        <a:pt x="654" y="268"/>
                      </a:lnTo>
                      <a:lnTo>
                        <a:pt x="588" y="250"/>
                      </a:lnTo>
                      <a:lnTo>
                        <a:pt x="588" y="250"/>
                      </a:lnTo>
                      <a:lnTo>
                        <a:pt x="538" y="278"/>
                      </a:lnTo>
                      <a:lnTo>
                        <a:pt x="646" y="310"/>
                      </a:lnTo>
                      <a:lnTo>
                        <a:pt x="644" y="320"/>
                      </a:lnTo>
                      <a:lnTo>
                        <a:pt x="516" y="290"/>
                      </a:lnTo>
                      <a:lnTo>
                        <a:pt x="516" y="290"/>
                      </a:lnTo>
                      <a:lnTo>
                        <a:pt x="504" y="296"/>
                      </a:lnTo>
                      <a:lnTo>
                        <a:pt x="504" y="296"/>
                      </a:lnTo>
                      <a:lnTo>
                        <a:pt x="444" y="326"/>
                      </a:lnTo>
                      <a:lnTo>
                        <a:pt x="416" y="344"/>
                      </a:lnTo>
                      <a:lnTo>
                        <a:pt x="386" y="362"/>
                      </a:lnTo>
                      <a:lnTo>
                        <a:pt x="386" y="362"/>
                      </a:lnTo>
                      <a:lnTo>
                        <a:pt x="388" y="362"/>
                      </a:lnTo>
                      <a:lnTo>
                        <a:pt x="388" y="362"/>
                      </a:lnTo>
                      <a:lnTo>
                        <a:pt x="410" y="362"/>
                      </a:lnTo>
                      <a:lnTo>
                        <a:pt x="432" y="360"/>
                      </a:lnTo>
                      <a:lnTo>
                        <a:pt x="432" y="360"/>
                      </a:lnTo>
                      <a:lnTo>
                        <a:pt x="452" y="358"/>
                      </a:lnTo>
                      <a:lnTo>
                        <a:pt x="452" y="358"/>
                      </a:lnTo>
                      <a:lnTo>
                        <a:pt x="484" y="356"/>
                      </a:lnTo>
                      <a:lnTo>
                        <a:pt x="514" y="356"/>
                      </a:lnTo>
                      <a:lnTo>
                        <a:pt x="544" y="358"/>
                      </a:lnTo>
                      <a:lnTo>
                        <a:pt x="572" y="362"/>
                      </a:lnTo>
                      <a:lnTo>
                        <a:pt x="576" y="362"/>
                      </a:lnTo>
                      <a:lnTo>
                        <a:pt x="576" y="378"/>
                      </a:lnTo>
                      <a:lnTo>
                        <a:pt x="572" y="378"/>
                      </a:lnTo>
                      <a:lnTo>
                        <a:pt x="572" y="378"/>
                      </a:lnTo>
                      <a:lnTo>
                        <a:pt x="530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52" y="384"/>
                      </a:lnTo>
                      <a:lnTo>
                        <a:pt x="452" y="384"/>
                      </a:lnTo>
                      <a:lnTo>
                        <a:pt x="430" y="382"/>
                      </a:lnTo>
                      <a:lnTo>
                        <a:pt x="430" y="382"/>
                      </a:lnTo>
                      <a:lnTo>
                        <a:pt x="392" y="382"/>
                      </a:lnTo>
                      <a:lnTo>
                        <a:pt x="392" y="382"/>
                      </a:lnTo>
                      <a:lnTo>
                        <a:pt x="374" y="382"/>
                      </a:lnTo>
                      <a:lnTo>
                        <a:pt x="374" y="382"/>
                      </a:lnTo>
                      <a:lnTo>
                        <a:pt x="406" y="402"/>
                      </a:lnTo>
                      <a:lnTo>
                        <a:pt x="438" y="422"/>
                      </a:lnTo>
                      <a:lnTo>
                        <a:pt x="470" y="440"/>
                      </a:lnTo>
                      <a:lnTo>
                        <a:pt x="502" y="456"/>
                      </a:lnTo>
                      <a:lnTo>
                        <a:pt x="502" y="456"/>
                      </a:lnTo>
                      <a:lnTo>
                        <a:pt x="512" y="460"/>
                      </a:lnTo>
                      <a:lnTo>
                        <a:pt x="644" y="428"/>
                      </a:lnTo>
                      <a:lnTo>
                        <a:pt x="646" y="438"/>
                      </a:lnTo>
                      <a:lnTo>
                        <a:pt x="534" y="470"/>
                      </a:lnTo>
                      <a:lnTo>
                        <a:pt x="534" y="470"/>
                      </a:lnTo>
                      <a:lnTo>
                        <a:pt x="586" y="498"/>
                      </a:lnTo>
                      <a:lnTo>
                        <a:pt x="654" y="482"/>
                      </a:lnTo>
                      <a:lnTo>
                        <a:pt x="658" y="490"/>
                      </a:lnTo>
                      <a:lnTo>
                        <a:pt x="600" y="508"/>
                      </a:lnTo>
                      <a:lnTo>
                        <a:pt x="600" y="508"/>
                      </a:lnTo>
                      <a:lnTo>
                        <a:pt x="630" y="528"/>
                      </a:lnTo>
                      <a:lnTo>
                        <a:pt x="658" y="550"/>
                      </a:lnTo>
                      <a:lnTo>
                        <a:pt x="660" y="55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7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37"/>
                <p:cNvSpPr>
                  <a:spLocks noChangeAspect="1" noEditPoints="1"/>
                </p:cNvSpPr>
                <p:nvPr/>
              </p:nvSpPr>
              <p:spPr bwMode="auto">
                <a:xfrm rot="1068398">
                  <a:off x="7584101" y="5390385"/>
                  <a:ext cx="1184990" cy="1349332"/>
                </a:xfrm>
                <a:custGeom>
                  <a:avLst/>
                  <a:gdLst>
                    <a:gd name="T0" fmla="*/ 810 w 822"/>
                    <a:gd name="T1" fmla="*/ 600 h 936"/>
                    <a:gd name="T2" fmla="*/ 784 w 822"/>
                    <a:gd name="T3" fmla="*/ 560 h 936"/>
                    <a:gd name="T4" fmla="*/ 684 w 822"/>
                    <a:gd name="T5" fmla="*/ 478 h 936"/>
                    <a:gd name="T6" fmla="*/ 684 w 822"/>
                    <a:gd name="T7" fmla="*/ 452 h 936"/>
                    <a:gd name="T8" fmla="*/ 782 w 822"/>
                    <a:gd name="T9" fmla="*/ 366 h 936"/>
                    <a:gd name="T10" fmla="*/ 808 w 822"/>
                    <a:gd name="T11" fmla="*/ 326 h 936"/>
                    <a:gd name="T12" fmla="*/ 810 w 822"/>
                    <a:gd name="T13" fmla="*/ 220 h 936"/>
                    <a:gd name="T14" fmla="*/ 700 w 822"/>
                    <a:gd name="T15" fmla="*/ 280 h 936"/>
                    <a:gd name="T16" fmla="*/ 644 w 822"/>
                    <a:gd name="T17" fmla="*/ 312 h 936"/>
                    <a:gd name="T18" fmla="*/ 554 w 822"/>
                    <a:gd name="T19" fmla="*/ 232 h 936"/>
                    <a:gd name="T20" fmla="*/ 526 w 822"/>
                    <a:gd name="T21" fmla="*/ 260 h 936"/>
                    <a:gd name="T22" fmla="*/ 498 w 822"/>
                    <a:gd name="T23" fmla="*/ 80 h 936"/>
                    <a:gd name="T24" fmla="*/ 476 w 822"/>
                    <a:gd name="T25" fmla="*/ 38 h 936"/>
                    <a:gd name="T26" fmla="*/ 396 w 822"/>
                    <a:gd name="T27" fmla="*/ 94 h 936"/>
                    <a:gd name="T28" fmla="*/ 396 w 822"/>
                    <a:gd name="T29" fmla="*/ 154 h 936"/>
                    <a:gd name="T30" fmla="*/ 392 w 822"/>
                    <a:gd name="T31" fmla="*/ 352 h 936"/>
                    <a:gd name="T32" fmla="*/ 288 w 822"/>
                    <a:gd name="T33" fmla="*/ 252 h 936"/>
                    <a:gd name="T34" fmla="*/ 322 w 822"/>
                    <a:gd name="T35" fmla="*/ 392 h 936"/>
                    <a:gd name="T36" fmla="*/ 146 w 822"/>
                    <a:gd name="T37" fmla="*/ 294 h 936"/>
                    <a:gd name="T38" fmla="*/ 92 w 822"/>
                    <a:gd name="T39" fmla="*/ 264 h 936"/>
                    <a:gd name="T40" fmla="*/ 6 w 822"/>
                    <a:gd name="T41" fmla="*/ 312 h 936"/>
                    <a:gd name="T42" fmla="*/ 32 w 822"/>
                    <a:gd name="T43" fmla="*/ 352 h 936"/>
                    <a:gd name="T44" fmla="*/ 176 w 822"/>
                    <a:gd name="T45" fmla="*/ 462 h 936"/>
                    <a:gd name="T46" fmla="*/ 136 w 822"/>
                    <a:gd name="T47" fmla="*/ 472 h 936"/>
                    <a:gd name="T48" fmla="*/ 158 w 822"/>
                    <a:gd name="T49" fmla="*/ 592 h 936"/>
                    <a:gd name="T50" fmla="*/ 104 w 822"/>
                    <a:gd name="T51" fmla="*/ 626 h 936"/>
                    <a:gd name="T52" fmla="*/ 0 w 822"/>
                    <a:gd name="T53" fmla="*/ 688 h 936"/>
                    <a:gd name="T54" fmla="*/ 94 w 822"/>
                    <a:gd name="T55" fmla="*/ 744 h 936"/>
                    <a:gd name="T56" fmla="*/ 142 w 822"/>
                    <a:gd name="T57" fmla="*/ 742 h 936"/>
                    <a:gd name="T58" fmla="*/ 262 w 822"/>
                    <a:gd name="T59" fmla="*/ 696 h 936"/>
                    <a:gd name="T60" fmla="*/ 284 w 822"/>
                    <a:gd name="T61" fmla="*/ 708 h 936"/>
                    <a:gd name="T62" fmla="*/ 310 w 822"/>
                    <a:gd name="T63" fmla="*/ 836 h 936"/>
                    <a:gd name="T64" fmla="*/ 332 w 822"/>
                    <a:gd name="T65" fmla="*/ 878 h 936"/>
                    <a:gd name="T66" fmla="*/ 422 w 822"/>
                    <a:gd name="T67" fmla="*/ 936 h 936"/>
                    <a:gd name="T68" fmla="*/ 426 w 822"/>
                    <a:gd name="T69" fmla="*/ 808 h 936"/>
                    <a:gd name="T70" fmla="*/ 426 w 822"/>
                    <a:gd name="T71" fmla="*/ 742 h 936"/>
                    <a:gd name="T72" fmla="*/ 540 w 822"/>
                    <a:gd name="T73" fmla="*/ 706 h 936"/>
                    <a:gd name="T74" fmla="*/ 530 w 822"/>
                    <a:gd name="T75" fmla="*/ 666 h 936"/>
                    <a:gd name="T76" fmla="*/ 700 w 822"/>
                    <a:gd name="T77" fmla="*/ 734 h 936"/>
                    <a:gd name="T78" fmla="*/ 746 w 822"/>
                    <a:gd name="T79" fmla="*/ 736 h 936"/>
                    <a:gd name="T80" fmla="*/ 306 w 822"/>
                    <a:gd name="T81" fmla="*/ 494 h 936"/>
                    <a:gd name="T82" fmla="*/ 302 w 822"/>
                    <a:gd name="T83" fmla="*/ 450 h 936"/>
                    <a:gd name="T84" fmla="*/ 306 w 822"/>
                    <a:gd name="T85" fmla="*/ 494 h 936"/>
                    <a:gd name="T86" fmla="*/ 488 w 822"/>
                    <a:gd name="T87" fmla="*/ 388 h 936"/>
                    <a:gd name="T88" fmla="*/ 438 w 822"/>
                    <a:gd name="T89" fmla="*/ 360 h 936"/>
                    <a:gd name="T90" fmla="*/ 382 w 822"/>
                    <a:gd name="T91" fmla="*/ 360 h 936"/>
                    <a:gd name="T92" fmla="*/ 334 w 822"/>
                    <a:gd name="T93" fmla="*/ 388 h 936"/>
                    <a:gd name="T94" fmla="*/ 334 w 822"/>
                    <a:gd name="T95" fmla="*/ 542 h 936"/>
                    <a:gd name="T96" fmla="*/ 382 w 822"/>
                    <a:gd name="T97" fmla="*/ 570 h 936"/>
                    <a:gd name="T98" fmla="*/ 396 w 822"/>
                    <a:gd name="T99" fmla="*/ 540 h 936"/>
                    <a:gd name="T100" fmla="*/ 346 w 822"/>
                    <a:gd name="T101" fmla="*/ 508 h 936"/>
                    <a:gd name="T102" fmla="*/ 334 w 822"/>
                    <a:gd name="T103" fmla="*/ 464 h 936"/>
                    <a:gd name="T104" fmla="*/ 356 w 822"/>
                    <a:gd name="T105" fmla="*/ 410 h 936"/>
                    <a:gd name="T106" fmla="*/ 410 w 822"/>
                    <a:gd name="T107" fmla="*/ 388 h 936"/>
                    <a:gd name="T108" fmla="*/ 454 w 822"/>
                    <a:gd name="T109" fmla="*/ 400 h 936"/>
                    <a:gd name="T110" fmla="*/ 486 w 822"/>
                    <a:gd name="T111" fmla="*/ 450 h 936"/>
                    <a:gd name="T112" fmla="*/ 482 w 822"/>
                    <a:gd name="T113" fmla="*/ 494 h 936"/>
                    <a:gd name="T114" fmla="*/ 440 w 822"/>
                    <a:gd name="T115" fmla="*/ 536 h 936"/>
                    <a:gd name="T116" fmla="*/ 522 w 822"/>
                    <a:gd name="T117" fmla="*/ 656 h 936"/>
                    <a:gd name="T118" fmla="*/ 466 w 822"/>
                    <a:gd name="T119" fmla="*/ 560 h 936"/>
                    <a:gd name="T120" fmla="*/ 516 w 822"/>
                    <a:gd name="T121" fmla="*/ 436 h 936"/>
                    <a:gd name="T122" fmla="*/ 520 w 822"/>
                    <a:gd name="T123" fmla="*/ 480 h 936"/>
                    <a:gd name="T124" fmla="*/ 516 w 822"/>
                    <a:gd name="T125" fmla="*/ 43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22" h="936">
                      <a:moveTo>
                        <a:pt x="822" y="688"/>
                      </a:moveTo>
                      <a:lnTo>
                        <a:pt x="740" y="638"/>
                      </a:lnTo>
                      <a:lnTo>
                        <a:pt x="814" y="618"/>
                      </a:lnTo>
                      <a:lnTo>
                        <a:pt x="810" y="600"/>
                      </a:lnTo>
                      <a:lnTo>
                        <a:pt x="714" y="624"/>
                      </a:lnTo>
                      <a:lnTo>
                        <a:pt x="688" y="606"/>
                      </a:lnTo>
                      <a:lnTo>
                        <a:pt x="790" y="578"/>
                      </a:lnTo>
                      <a:lnTo>
                        <a:pt x="784" y="560"/>
                      </a:lnTo>
                      <a:lnTo>
                        <a:pt x="660" y="590"/>
                      </a:lnTo>
                      <a:lnTo>
                        <a:pt x="518" y="504"/>
                      </a:lnTo>
                      <a:lnTo>
                        <a:pt x="646" y="468"/>
                      </a:lnTo>
                      <a:lnTo>
                        <a:pt x="684" y="478"/>
                      </a:lnTo>
                      <a:lnTo>
                        <a:pt x="686" y="472"/>
                      </a:lnTo>
                      <a:lnTo>
                        <a:pt x="656" y="464"/>
                      </a:lnTo>
                      <a:lnTo>
                        <a:pt x="686" y="456"/>
                      </a:lnTo>
                      <a:lnTo>
                        <a:pt x="684" y="452"/>
                      </a:lnTo>
                      <a:lnTo>
                        <a:pt x="646" y="462"/>
                      </a:lnTo>
                      <a:lnTo>
                        <a:pt x="518" y="426"/>
                      </a:lnTo>
                      <a:lnTo>
                        <a:pt x="662" y="338"/>
                      </a:lnTo>
                      <a:lnTo>
                        <a:pt x="782" y="366"/>
                      </a:lnTo>
                      <a:lnTo>
                        <a:pt x="788" y="348"/>
                      </a:lnTo>
                      <a:lnTo>
                        <a:pt x="690" y="320"/>
                      </a:lnTo>
                      <a:lnTo>
                        <a:pt x="718" y="304"/>
                      </a:lnTo>
                      <a:lnTo>
                        <a:pt x="808" y="326"/>
                      </a:lnTo>
                      <a:lnTo>
                        <a:pt x="812" y="310"/>
                      </a:lnTo>
                      <a:lnTo>
                        <a:pt x="742" y="290"/>
                      </a:lnTo>
                      <a:lnTo>
                        <a:pt x="822" y="242"/>
                      </a:lnTo>
                      <a:lnTo>
                        <a:pt x="810" y="220"/>
                      </a:lnTo>
                      <a:lnTo>
                        <a:pt x="726" y="266"/>
                      </a:lnTo>
                      <a:lnTo>
                        <a:pt x="744" y="192"/>
                      </a:lnTo>
                      <a:lnTo>
                        <a:pt x="728" y="186"/>
                      </a:lnTo>
                      <a:lnTo>
                        <a:pt x="700" y="280"/>
                      </a:lnTo>
                      <a:lnTo>
                        <a:pt x="672" y="296"/>
                      </a:lnTo>
                      <a:lnTo>
                        <a:pt x="698" y="194"/>
                      </a:lnTo>
                      <a:lnTo>
                        <a:pt x="680" y="188"/>
                      </a:lnTo>
                      <a:lnTo>
                        <a:pt x="644" y="312"/>
                      </a:lnTo>
                      <a:lnTo>
                        <a:pt x="498" y="392"/>
                      </a:lnTo>
                      <a:lnTo>
                        <a:pt x="530" y="262"/>
                      </a:lnTo>
                      <a:lnTo>
                        <a:pt x="558" y="234"/>
                      </a:lnTo>
                      <a:lnTo>
                        <a:pt x="554" y="232"/>
                      </a:lnTo>
                      <a:lnTo>
                        <a:pt x="534" y="252"/>
                      </a:lnTo>
                      <a:lnTo>
                        <a:pt x="540" y="222"/>
                      </a:lnTo>
                      <a:lnTo>
                        <a:pt x="536" y="222"/>
                      </a:lnTo>
                      <a:lnTo>
                        <a:pt x="526" y="260"/>
                      </a:lnTo>
                      <a:lnTo>
                        <a:pt x="430" y="352"/>
                      </a:lnTo>
                      <a:lnTo>
                        <a:pt x="426" y="182"/>
                      </a:lnTo>
                      <a:lnTo>
                        <a:pt x="512" y="94"/>
                      </a:lnTo>
                      <a:lnTo>
                        <a:pt x="498" y="80"/>
                      </a:lnTo>
                      <a:lnTo>
                        <a:pt x="426" y="150"/>
                      </a:lnTo>
                      <a:lnTo>
                        <a:pt x="426" y="118"/>
                      </a:lnTo>
                      <a:lnTo>
                        <a:pt x="490" y="52"/>
                      </a:lnTo>
                      <a:lnTo>
                        <a:pt x="476" y="38"/>
                      </a:lnTo>
                      <a:lnTo>
                        <a:pt x="424" y="90"/>
                      </a:lnTo>
                      <a:lnTo>
                        <a:pt x="422" y="0"/>
                      </a:lnTo>
                      <a:lnTo>
                        <a:pt x="398" y="0"/>
                      </a:lnTo>
                      <a:lnTo>
                        <a:pt x="396" y="94"/>
                      </a:lnTo>
                      <a:lnTo>
                        <a:pt x="340" y="40"/>
                      </a:lnTo>
                      <a:lnTo>
                        <a:pt x="328" y="52"/>
                      </a:lnTo>
                      <a:lnTo>
                        <a:pt x="396" y="122"/>
                      </a:lnTo>
                      <a:lnTo>
                        <a:pt x="396" y="154"/>
                      </a:lnTo>
                      <a:lnTo>
                        <a:pt x="318" y="80"/>
                      </a:lnTo>
                      <a:lnTo>
                        <a:pt x="306" y="94"/>
                      </a:lnTo>
                      <a:lnTo>
                        <a:pt x="394" y="186"/>
                      </a:lnTo>
                      <a:lnTo>
                        <a:pt x="392" y="352"/>
                      </a:lnTo>
                      <a:lnTo>
                        <a:pt x="296" y="260"/>
                      </a:lnTo>
                      <a:lnTo>
                        <a:pt x="284" y="222"/>
                      </a:lnTo>
                      <a:lnTo>
                        <a:pt x="280" y="222"/>
                      </a:lnTo>
                      <a:lnTo>
                        <a:pt x="288" y="252"/>
                      </a:lnTo>
                      <a:lnTo>
                        <a:pt x="266" y="232"/>
                      </a:lnTo>
                      <a:lnTo>
                        <a:pt x="262" y="234"/>
                      </a:lnTo>
                      <a:lnTo>
                        <a:pt x="290" y="262"/>
                      </a:lnTo>
                      <a:lnTo>
                        <a:pt x="322" y="392"/>
                      </a:lnTo>
                      <a:lnTo>
                        <a:pt x="174" y="310"/>
                      </a:lnTo>
                      <a:lnTo>
                        <a:pt x="140" y="192"/>
                      </a:lnTo>
                      <a:lnTo>
                        <a:pt x="122" y="196"/>
                      </a:lnTo>
                      <a:lnTo>
                        <a:pt x="146" y="294"/>
                      </a:lnTo>
                      <a:lnTo>
                        <a:pt x="118" y="280"/>
                      </a:lnTo>
                      <a:lnTo>
                        <a:pt x="92" y="190"/>
                      </a:lnTo>
                      <a:lnTo>
                        <a:pt x="74" y="194"/>
                      </a:lnTo>
                      <a:lnTo>
                        <a:pt x="92" y="264"/>
                      </a:lnTo>
                      <a:lnTo>
                        <a:pt x="12" y="220"/>
                      </a:lnTo>
                      <a:lnTo>
                        <a:pt x="0" y="242"/>
                      </a:lnTo>
                      <a:lnTo>
                        <a:pt x="82" y="290"/>
                      </a:lnTo>
                      <a:lnTo>
                        <a:pt x="6" y="312"/>
                      </a:lnTo>
                      <a:lnTo>
                        <a:pt x="12" y="330"/>
                      </a:lnTo>
                      <a:lnTo>
                        <a:pt x="106" y="306"/>
                      </a:lnTo>
                      <a:lnTo>
                        <a:pt x="134" y="322"/>
                      </a:lnTo>
                      <a:lnTo>
                        <a:pt x="32" y="352"/>
                      </a:lnTo>
                      <a:lnTo>
                        <a:pt x="36" y="370"/>
                      </a:lnTo>
                      <a:lnTo>
                        <a:pt x="162" y="340"/>
                      </a:lnTo>
                      <a:lnTo>
                        <a:pt x="304" y="424"/>
                      </a:lnTo>
                      <a:lnTo>
                        <a:pt x="176" y="462"/>
                      </a:lnTo>
                      <a:lnTo>
                        <a:pt x="138" y="452"/>
                      </a:lnTo>
                      <a:lnTo>
                        <a:pt x="136" y="456"/>
                      </a:lnTo>
                      <a:lnTo>
                        <a:pt x="164" y="464"/>
                      </a:lnTo>
                      <a:lnTo>
                        <a:pt x="136" y="472"/>
                      </a:lnTo>
                      <a:lnTo>
                        <a:pt x="138" y="478"/>
                      </a:lnTo>
                      <a:lnTo>
                        <a:pt x="176" y="468"/>
                      </a:lnTo>
                      <a:lnTo>
                        <a:pt x="302" y="504"/>
                      </a:lnTo>
                      <a:lnTo>
                        <a:pt x="158" y="592"/>
                      </a:lnTo>
                      <a:lnTo>
                        <a:pt x="38" y="562"/>
                      </a:lnTo>
                      <a:lnTo>
                        <a:pt x="34" y="580"/>
                      </a:lnTo>
                      <a:lnTo>
                        <a:pt x="130" y="608"/>
                      </a:lnTo>
                      <a:lnTo>
                        <a:pt x="104" y="626"/>
                      </a:lnTo>
                      <a:lnTo>
                        <a:pt x="14" y="604"/>
                      </a:lnTo>
                      <a:lnTo>
                        <a:pt x="8" y="620"/>
                      </a:lnTo>
                      <a:lnTo>
                        <a:pt x="78" y="640"/>
                      </a:lnTo>
                      <a:lnTo>
                        <a:pt x="0" y="688"/>
                      </a:lnTo>
                      <a:lnTo>
                        <a:pt x="12" y="710"/>
                      </a:lnTo>
                      <a:lnTo>
                        <a:pt x="96" y="664"/>
                      </a:lnTo>
                      <a:lnTo>
                        <a:pt x="76" y="738"/>
                      </a:lnTo>
                      <a:lnTo>
                        <a:pt x="94" y="744"/>
                      </a:lnTo>
                      <a:lnTo>
                        <a:pt x="122" y="648"/>
                      </a:lnTo>
                      <a:lnTo>
                        <a:pt x="150" y="634"/>
                      </a:lnTo>
                      <a:lnTo>
                        <a:pt x="124" y="736"/>
                      </a:lnTo>
                      <a:lnTo>
                        <a:pt x="142" y="742"/>
                      </a:lnTo>
                      <a:lnTo>
                        <a:pt x="178" y="618"/>
                      </a:lnTo>
                      <a:lnTo>
                        <a:pt x="322" y="538"/>
                      </a:lnTo>
                      <a:lnTo>
                        <a:pt x="290" y="666"/>
                      </a:lnTo>
                      <a:lnTo>
                        <a:pt x="262" y="696"/>
                      </a:lnTo>
                      <a:lnTo>
                        <a:pt x="266" y="698"/>
                      </a:lnTo>
                      <a:lnTo>
                        <a:pt x="288" y="678"/>
                      </a:lnTo>
                      <a:lnTo>
                        <a:pt x="280" y="706"/>
                      </a:lnTo>
                      <a:lnTo>
                        <a:pt x="284" y="708"/>
                      </a:lnTo>
                      <a:lnTo>
                        <a:pt x="296" y="670"/>
                      </a:lnTo>
                      <a:lnTo>
                        <a:pt x="390" y="578"/>
                      </a:lnTo>
                      <a:lnTo>
                        <a:pt x="394" y="746"/>
                      </a:lnTo>
                      <a:lnTo>
                        <a:pt x="310" y="836"/>
                      </a:lnTo>
                      <a:lnTo>
                        <a:pt x="322" y="850"/>
                      </a:lnTo>
                      <a:lnTo>
                        <a:pt x="396" y="780"/>
                      </a:lnTo>
                      <a:lnTo>
                        <a:pt x="396" y="812"/>
                      </a:lnTo>
                      <a:lnTo>
                        <a:pt x="332" y="878"/>
                      </a:lnTo>
                      <a:lnTo>
                        <a:pt x="344" y="890"/>
                      </a:lnTo>
                      <a:lnTo>
                        <a:pt x="396" y="842"/>
                      </a:lnTo>
                      <a:lnTo>
                        <a:pt x="398" y="936"/>
                      </a:lnTo>
                      <a:lnTo>
                        <a:pt x="422" y="936"/>
                      </a:lnTo>
                      <a:lnTo>
                        <a:pt x="424" y="838"/>
                      </a:lnTo>
                      <a:lnTo>
                        <a:pt x="480" y="892"/>
                      </a:lnTo>
                      <a:lnTo>
                        <a:pt x="494" y="878"/>
                      </a:lnTo>
                      <a:lnTo>
                        <a:pt x="426" y="808"/>
                      </a:lnTo>
                      <a:lnTo>
                        <a:pt x="426" y="776"/>
                      </a:lnTo>
                      <a:lnTo>
                        <a:pt x="502" y="850"/>
                      </a:lnTo>
                      <a:lnTo>
                        <a:pt x="516" y="836"/>
                      </a:lnTo>
                      <a:lnTo>
                        <a:pt x="426" y="742"/>
                      </a:lnTo>
                      <a:lnTo>
                        <a:pt x="430" y="578"/>
                      </a:lnTo>
                      <a:lnTo>
                        <a:pt x="526" y="670"/>
                      </a:lnTo>
                      <a:lnTo>
                        <a:pt x="536" y="708"/>
                      </a:lnTo>
                      <a:lnTo>
                        <a:pt x="540" y="706"/>
                      </a:lnTo>
                      <a:lnTo>
                        <a:pt x="534" y="678"/>
                      </a:lnTo>
                      <a:lnTo>
                        <a:pt x="554" y="698"/>
                      </a:lnTo>
                      <a:lnTo>
                        <a:pt x="558" y="696"/>
                      </a:lnTo>
                      <a:lnTo>
                        <a:pt x="530" y="666"/>
                      </a:lnTo>
                      <a:lnTo>
                        <a:pt x="498" y="538"/>
                      </a:lnTo>
                      <a:lnTo>
                        <a:pt x="646" y="620"/>
                      </a:lnTo>
                      <a:lnTo>
                        <a:pt x="682" y="738"/>
                      </a:lnTo>
                      <a:lnTo>
                        <a:pt x="700" y="734"/>
                      </a:lnTo>
                      <a:lnTo>
                        <a:pt x="674" y="636"/>
                      </a:lnTo>
                      <a:lnTo>
                        <a:pt x="704" y="650"/>
                      </a:lnTo>
                      <a:lnTo>
                        <a:pt x="730" y="740"/>
                      </a:lnTo>
                      <a:lnTo>
                        <a:pt x="746" y="736"/>
                      </a:lnTo>
                      <a:lnTo>
                        <a:pt x="728" y="664"/>
                      </a:lnTo>
                      <a:lnTo>
                        <a:pt x="810" y="710"/>
                      </a:lnTo>
                      <a:lnTo>
                        <a:pt x="822" y="688"/>
                      </a:lnTo>
                      <a:close/>
                      <a:moveTo>
                        <a:pt x="306" y="494"/>
                      </a:moveTo>
                      <a:lnTo>
                        <a:pt x="188" y="464"/>
                      </a:lnTo>
                      <a:lnTo>
                        <a:pt x="306" y="436"/>
                      </a:lnTo>
                      <a:lnTo>
                        <a:pt x="306" y="436"/>
                      </a:lnTo>
                      <a:lnTo>
                        <a:pt x="302" y="450"/>
                      </a:lnTo>
                      <a:lnTo>
                        <a:pt x="302" y="464"/>
                      </a:lnTo>
                      <a:lnTo>
                        <a:pt x="302" y="464"/>
                      </a:lnTo>
                      <a:lnTo>
                        <a:pt x="302" y="480"/>
                      </a:lnTo>
                      <a:lnTo>
                        <a:pt x="306" y="494"/>
                      </a:lnTo>
                      <a:lnTo>
                        <a:pt x="306" y="494"/>
                      </a:lnTo>
                      <a:close/>
                      <a:moveTo>
                        <a:pt x="522" y="272"/>
                      </a:moveTo>
                      <a:lnTo>
                        <a:pt x="488" y="388"/>
                      </a:lnTo>
                      <a:lnTo>
                        <a:pt x="488" y="388"/>
                      </a:lnTo>
                      <a:lnTo>
                        <a:pt x="478" y="378"/>
                      </a:lnTo>
                      <a:lnTo>
                        <a:pt x="466" y="370"/>
                      </a:lnTo>
                      <a:lnTo>
                        <a:pt x="452" y="364"/>
                      </a:lnTo>
                      <a:lnTo>
                        <a:pt x="438" y="360"/>
                      </a:lnTo>
                      <a:lnTo>
                        <a:pt x="522" y="272"/>
                      </a:lnTo>
                      <a:close/>
                      <a:moveTo>
                        <a:pt x="300" y="272"/>
                      </a:moveTo>
                      <a:lnTo>
                        <a:pt x="382" y="360"/>
                      </a:lnTo>
                      <a:lnTo>
                        <a:pt x="382" y="360"/>
                      </a:lnTo>
                      <a:lnTo>
                        <a:pt x="368" y="364"/>
                      </a:lnTo>
                      <a:lnTo>
                        <a:pt x="356" y="370"/>
                      </a:lnTo>
                      <a:lnTo>
                        <a:pt x="344" y="378"/>
                      </a:lnTo>
                      <a:lnTo>
                        <a:pt x="334" y="388"/>
                      </a:lnTo>
                      <a:lnTo>
                        <a:pt x="300" y="272"/>
                      </a:lnTo>
                      <a:close/>
                      <a:moveTo>
                        <a:pt x="300" y="656"/>
                      </a:moveTo>
                      <a:lnTo>
                        <a:pt x="334" y="542"/>
                      </a:lnTo>
                      <a:lnTo>
                        <a:pt x="334" y="542"/>
                      </a:lnTo>
                      <a:lnTo>
                        <a:pt x="344" y="552"/>
                      </a:lnTo>
                      <a:lnTo>
                        <a:pt x="356" y="560"/>
                      </a:lnTo>
                      <a:lnTo>
                        <a:pt x="368" y="566"/>
                      </a:lnTo>
                      <a:lnTo>
                        <a:pt x="382" y="570"/>
                      </a:lnTo>
                      <a:lnTo>
                        <a:pt x="300" y="656"/>
                      </a:lnTo>
                      <a:close/>
                      <a:moveTo>
                        <a:pt x="410" y="542"/>
                      </a:moveTo>
                      <a:lnTo>
                        <a:pt x="410" y="542"/>
                      </a:lnTo>
                      <a:lnTo>
                        <a:pt x="396" y="540"/>
                      </a:lnTo>
                      <a:lnTo>
                        <a:pt x="380" y="536"/>
                      </a:lnTo>
                      <a:lnTo>
                        <a:pt x="368" y="528"/>
                      </a:lnTo>
                      <a:lnTo>
                        <a:pt x="356" y="520"/>
                      </a:lnTo>
                      <a:lnTo>
                        <a:pt x="346" y="508"/>
                      </a:lnTo>
                      <a:lnTo>
                        <a:pt x="340" y="494"/>
                      </a:lnTo>
                      <a:lnTo>
                        <a:pt x="336" y="480"/>
                      </a:lnTo>
                      <a:lnTo>
                        <a:pt x="334" y="464"/>
                      </a:lnTo>
                      <a:lnTo>
                        <a:pt x="334" y="464"/>
                      </a:lnTo>
                      <a:lnTo>
                        <a:pt x="336" y="450"/>
                      </a:lnTo>
                      <a:lnTo>
                        <a:pt x="340" y="434"/>
                      </a:lnTo>
                      <a:lnTo>
                        <a:pt x="346" y="422"/>
                      </a:lnTo>
                      <a:lnTo>
                        <a:pt x="356" y="410"/>
                      </a:lnTo>
                      <a:lnTo>
                        <a:pt x="368" y="400"/>
                      </a:lnTo>
                      <a:lnTo>
                        <a:pt x="380" y="394"/>
                      </a:lnTo>
                      <a:lnTo>
                        <a:pt x="396" y="390"/>
                      </a:lnTo>
                      <a:lnTo>
                        <a:pt x="410" y="388"/>
                      </a:lnTo>
                      <a:lnTo>
                        <a:pt x="410" y="388"/>
                      </a:lnTo>
                      <a:lnTo>
                        <a:pt x="426" y="390"/>
                      </a:lnTo>
                      <a:lnTo>
                        <a:pt x="440" y="394"/>
                      </a:lnTo>
                      <a:lnTo>
                        <a:pt x="454" y="400"/>
                      </a:lnTo>
                      <a:lnTo>
                        <a:pt x="466" y="410"/>
                      </a:lnTo>
                      <a:lnTo>
                        <a:pt x="474" y="422"/>
                      </a:lnTo>
                      <a:lnTo>
                        <a:pt x="482" y="434"/>
                      </a:lnTo>
                      <a:lnTo>
                        <a:pt x="486" y="450"/>
                      </a:lnTo>
                      <a:lnTo>
                        <a:pt x="488" y="464"/>
                      </a:lnTo>
                      <a:lnTo>
                        <a:pt x="488" y="464"/>
                      </a:lnTo>
                      <a:lnTo>
                        <a:pt x="486" y="480"/>
                      </a:lnTo>
                      <a:lnTo>
                        <a:pt x="482" y="494"/>
                      </a:lnTo>
                      <a:lnTo>
                        <a:pt x="474" y="508"/>
                      </a:lnTo>
                      <a:lnTo>
                        <a:pt x="466" y="520"/>
                      </a:lnTo>
                      <a:lnTo>
                        <a:pt x="454" y="528"/>
                      </a:lnTo>
                      <a:lnTo>
                        <a:pt x="440" y="536"/>
                      </a:lnTo>
                      <a:lnTo>
                        <a:pt x="426" y="540"/>
                      </a:lnTo>
                      <a:lnTo>
                        <a:pt x="410" y="542"/>
                      </a:lnTo>
                      <a:lnTo>
                        <a:pt x="410" y="542"/>
                      </a:lnTo>
                      <a:close/>
                      <a:moveTo>
                        <a:pt x="522" y="656"/>
                      </a:moveTo>
                      <a:lnTo>
                        <a:pt x="438" y="570"/>
                      </a:lnTo>
                      <a:lnTo>
                        <a:pt x="438" y="570"/>
                      </a:lnTo>
                      <a:lnTo>
                        <a:pt x="452" y="566"/>
                      </a:lnTo>
                      <a:lnTo>
                        <a:pt x="466" y="560"/>
                      </a:lnTo>
                      <a:lnTo>
                        <a:pt x="478" y="552"/>
                      </a:lnTo>
                      <a:lnTo>
                        <a:pt x="488" y="542"/>
                      </a:lnTo>
                      <a:lnTo>
                        <a:pt x="522" y="656"/>
                      </a:lnTo>
                      <a:close/>
                      <a:moveTo>
                        <a:pt x="516" y="436"/>
                      </a:moveTo>
                      <a:lnTo>
                        <a:pt x="632" y="464"/>
                      </a:lnTo>
                      <a:lnTo>
                        <a:pt x="516" y="494"/>
                      </a:lnTo>
                      <a:lnTo>
                        <a:pt x="516" y="494"/>
                      </a:lnTo>
                      <a:lnTo>
                        <a:pt x="520" y="480"/>
                      </a:lnTo>
                      <a:lnTo>
                        <a:pt x="520" y="464"/>
                      </a:lnTo>
                      <a:lnTo>
                        <a:pt x="520" y="464"/>
                      </a:lnTo>
                      <a:lnTo>
                        <a:pt x="520" y="450"/>
                      </a:lnTo>
                      <a:lnTo>
                        <a:pt x="516" y="436"/>
                      </a:lnTo>
                      <a:lnTo>
                        <a:pt x="516" y="436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8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6967777" y="1936282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50"/>
              <p:cNvGrpSpPr/>
              <p:nvPr/>
            </p:nvGrpSpPr>
            <p:grpSpPr>
              <a:xfrm>
                <a:off x="7693251" y="122250"/>
                <a:ext cx="1404769" cy="5155321"/>
                <a:chOff x="7693251" y="122250"/>
                <a:chExt cx="1404769" cy="5155321"/>
              </a:xfrm>
            </p:grpSpPr>
            <p:sp>
              <p:nvSpPr>
                <p:cNvPr id="231" name="Freeform 45"/>
                <p:cNvSpPr>
                  <a:spLocks noChangeAspect="1" noEditPoints="1"/>
                </p:cNvSpPr>
                <p:nvPr/>
              </p:nvSpPr>
              <p:spPr bwMode="auto">
                <a:xfrm rot="20600525">
                  <a:off x="7870177" y="4209243"/>
                  <a:ext cx="943524" cy="1068328"/>
                </a:xfrm>
                <a:custGeom>
                  <a:avLst/>
                  <a:gdLst>
                    <a:gd name="T0" fmla="*/ 554 w 756"/>
                    <a:gd name="T1" fmla="*/ 508 h 856"/>
                    <a:gd name="T2" fmla="*/ 482 w 756"/>
                    <a:gd name="T3" fmla="*/ 444 h 856"/>
                    <a:gd name="T4" fmla="*/ 482 w 756"/>
                    <a:gd name="T5" fmla="*/ 416 h 856"/>
                    <a:gd name="T6" fmla="*/ 714 w 756"/>
                    <a:gd name="T7" fmla="*/ 390 h 856"/>
                    <a:gd name="T8" fmla="*/ 754 w 756"/>
                    <a:gd name="T9" fmla="*/ 228 h 856"/>
                    <a:gd name="T10" fmla="*/ 754 w 756"/>
                    <a:gd name="T11" fmla="*/ 222 h 856"/>
                    <a:gd name="T12" fmla="*/ 556 w 756"/>
                    <a:gd name="T13" fmla="*/ 304 h 856"/>
                    <a:gd name="T14" fmla="*/ 534 w 756"/>
                    <a:gd name="T15" fmla="*/ 316 h 856"/>
                    <a:gd name="T16" fmla="*/ 444 w 756"/>
                    <a:gd name="T17" fmla="*/ 348 h 856"/>
                    <a:gd name="T18" fmla="*/ 406 w 756"/>
                    <a:gd name="T19" fmla="*/ 330 h 856"/>
                    <a:gd name="T20" fmla="*/ 504 w 756"/>
                    <a:gd name="T21" fmla="*/ 110 h 856"/>
                    <a:gd name="T22" fmla="*/ 388 w 756"/>
                    <a:gd name="T23" fmla="*/ 0 h 856"/>
                    <a:gd name="T24" fmla="*/ 358 w 756"/>
                    <a:gd name="T25" fmla="*/ 214 h 856"/>
                    <a:gd name="T26" fmla="*/ 358 w 756"/>
                    <a:gd name="T27" fmla="*/ 238 h 856"/>
                    <a:gd name="T28" fmla="*/ 340 w 756"/>
                    <a:gd name="T29" fmla="*/ 334 h 856"/>
                    <a:gd name="T30" fmla="*/ 308 w 756"/>
                    <a:gd name="T31" fmla="*/ 356 h 856"/>
                    <a:gd name="T32" fmla="*/ 166 w 756"/>
                    <a:gd name="T33" fmla="*/ 160 h 856"/>
                    <a:gd name="T34" fmla="*/ 12 w 756"/>
                    <a:gd name="T35" fmla="*/ 204 h 856"/>
                    <a:gd name="T36" fmla="*/ 2 w 756"/>
                    <a:gd name="T37" fmla="*/ 220 h 856"/>
                    <a:gd name="T38" fmla="*/ 38 w 756"/>
                    <a:gd name="T39" fmla="*/ 380 h 856"/>
                    <a:gd name="T40" fmla="*/ 282 w 756"/>
                    <a:gd name="T41" fmla="*/ 402 h 856"/>
                    <a:gd name="T42" fmla="*/ 278 w 756"/>
                    <a:gd name="T43" fmla="*/ 430 h 856"/>
                    <a:gd name="T44" fmla="*/ 280 w 756"/>
                    <a:gd name="T45" fmla="*/ 452 h 856"/>
                    <a:gd name="T46" fmla="*/ 38 w 756"/>
                    <a:gd name="T47" fmla="*/ 480 h 856"/>
                    <a:gd name="T48" fmla="*/ 2 w 756"/>
                    <a:gd name="T49" fmla="*/ 636 h 856"/>
                    <a:gd name="T50" fmla="*/ 12 w 756"/>
                    <a:gd name="T51" fmla="*/ 654 h 856"/>
                    <a:gd name="T52" fmla="*/ 176 w 756"/>
                    <a:gd name="T53" fmla="*/ 702 h 856"/>
                    <a:gd name="T54" fmla="*/ 306 w 756"/>
                    <a:gd name="T55" fmla="*/ 500 h 856"/>
                    <a:gd name="T56" fmla="*/ 338 w 756"/>
                    <a:gd name="T57" fmla="*/ 522 h 856"/>
                    <a:gd name="T58" fmla="*/ 244 w 756"/>
                    <a:gd name="T59" fmla="*/ 740 h 856"/>
                    <a:gd name="T60" fmla="*/ 364 w 756"/>
                    <a:gd name="T61" fmla="*/ 856 h 856"/>
                    <a:gd name="T62" fmla="*/ 390 w 756"/>
                    <a:gd name="T63" fmla="*/ 856 h 856"/>
                    <a:gd name="T64" fmla="*/ 512 w 756"/>
                    <a:gd name="T65" fmla="*/ 740 h 856"/>
                    <a:gd name="T66" fmla="*/ 402 w 756"/>
                    <a:gd name="T67" fmla="*/ 530 h 856"/>
                    <a:gd name="T68" fmla="*/ 440 w 756"/>
                    <a:gd name="T69" fmla="*/ 512 h 856"/>
                    <a:gd name="T70" fmla="*/ 580 w 756"/>
                    <a:gd name="T71" fmla="*/ 702 h 856"/>
                    <a:gd name="T72" fmla="*/ 744 w 756"/>
                    <a:gd name="T73" fmla="*/ 656 h 856"/>
                    <a:gd name="T74" fmla="*/ 748 w 756"/>
                    <a:gd name="T75" fmla="*/ 646 h 856"/>
                    <a:gd name="T76" fmla="*/ 716 w 756"/>
                    <a:gd name="T77" fmla="*/ 480 h 856"/>
                    <a:gd name="T78" fmla="*/ 366 w 756"/>
                    <a:gd name="T79" fmla="*/ 498 h 856"/>
                    <a:gd name="T80" fmla="*/ 330 w 756"/>
                    <a:gd name="T81" fmla="*/ 480 h 856"/>
                    <a:gd name="T82" fmla="*/ 312 w 756"/>
                    <a:gd name="T83" fmla="*/ 444 h 856"/>
                    <a:gd name="T84" fmla="*/ 312 w 756"/>
                    <a:gd name="T85" fmla="*/ 416 h 856"/>
                    <a:gd name="T86" fmla="*/ 330 w 756"/>
                    <a:gd name="T87" fmla="*/ 380 h 856"/>
                    <a:gd name="T88" fmla="*/ 366 w 756"/>
                    <a:gd name="T89" fmla="*/ 360 h 856"/>
                    <a:gd name="T90" fmla="*/ 394 w 756"/>
                    <a:gd name="T91" fmla="*/ 360 h 856"/>
                    <a:gd name="T92" fmla="*/ 430 w 756"/>
                    <a:gd name="T93" fmla="*/ 380 h 856"/>
                    <a:gd name="T94" fmla="*/ 448 w 756"/>
                    <a:gd name="T95" fmla="*/ 416 h 856"/>
                    <a:gd name="T96" fmla="*/ 448 w 756"/>
                    <a:gd name="T97" fmla="*/ 444 h 856"/>
                    <a:gd name="T98" fmla="*/ 430 w 756"/>
                    <a:gd name="T99" fmla="*/ 480 h 856"/>
                    <a:gd name="T100" fmla="*/ 394 w 756"/>
                    <a:gd name="T101" fmla="*/ 498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56" h="856">
                      <a:moveTo>
                        <a:pt x="716" y="480"/>
                      </a:moveTo>
                      <a:lnTo>
                        <a:pt x="714" y="468"/>
                      </a:lnTo>
                      <a:lnTo>
                        <a:pt x="554" y="508"/>
                      </a:lnTo>
                      <a:lnTo>
                        <a:pt x="478" y="460"/>
                      </a:lnTo>
                      <a:lnTo>
                        <a:pt x="478" y="460"/>
                      </a:lnTo>
                      <a:lnTo>
                        <a:pt x="482" y="444"/>
                      </a:lnTo>
                      <a:lnTo>
                        <a:pt x="482" y="430"/>
                      </a:lnTo>
                      <a:lnTo>
                        <a:pt x="482" y="430"/>
                      </a:lnTo>
                      <a:lnTo>
                        <a:pt x="482" y="416"/>
                      </a:lnTo>
                      <a:lnTo>
                        <a:pt x="480" y="404"/>
                      </a:lnTo>
                      <a:lnTo>
                        <a:pt x="558" y="352"/>
                      </a:lnTo>
                      <a:lnTo>
                        <a:pt x="714" y="390"/>
                      </a:lnTo>
                      <a:lnTo>
                        <a:pt x="716" y="380"/>
                      </a:lnTo>
                      <a:lnTo>
                        <a:pt x="580" y="340"/>
                      </a:lnTo>
                      <a:lnTo>
                        <a:pt x="754" y="228"/>
                      </a:lnTo>
                      <a:lnTo>
                        <a:pt x="756" y="226"/>
                      </a:lnTo>
                      <a:lnTo>
                        <a:pt x="754" y="222"/>
                      </a:lnTo>
                      <a:lnTo>
                        <a:pt x="754" y="222"/>
                      </a:lnTo>
                      <a:lnTo>
                        <a:pt x="750" y="214"/>
                      </a:lnTo>
                      <a:lnTo>
                        <a:pt x="744" y="204"/>
                      </a:lnTo>
                      <a:lnTo>
                        <a:pt x="556" y="304"/>
                      </a:lnTo>
                      <a:lnTo>
                        <a:pt x="590" y="160"/>
                      </a:lnTo>
                      <a:lnTo>
                        <a:pt x="580" y="158"/>
                      </a:lnTo>
                      <a:lnTo>
                        <a:pt x="534" y="316"/>
                      </a:lnTo>
                      <a:lnTo>
                        <a:pt x="454" y="358"/>
                      </a:lnTo>
                      <a:lnTo>
                        <a:pt x="454" y="358"/>
                      </a:lnTo>
                      <a:lnTo>
                        <a:pt x="444" y="348"/>
                      </a:lnTo>
                      <a:lnTo>
                        <a:pt x="432" y="342"/>
                      </a:lnTo>
                      <a:lnTo>
                        <a:pt x="420" y="336"/>
                      </a:lnTo>
                      <a:lnTo>
                        <a:pt x="406" y="330"/>
                      </a:lnTo>
                      <a:lnTo>
                        <a:pt x="402" y="234"/>
                      </a:lnTo>
                      <a:lnTo>
                        <a:pt x="512" y="120"/>
                      </a:lnTo>
                      <a:lnTo>
                        <a:pt x="504" y="110"/>
                      </a:lnTo>
                      <a:lnTo>
                        <a:pt x="400" y="210"/>
                      </a:lnTo>
                      <a:lnTo>
                        <a:pt x="392" y="0"/>
                      </a:lnTo>
                      <a:lnTo>
                        <a:pt x="388" y="0"/>
                      </a:lnTo>
                      <a:lnTo>
                        <a:pt x="372" y="0"/>
                      </a:lnTo>
                      <a:lnTo>
                        <a:pt x="366" y="0"/>
                      </a:lnTo>
                      <a:lnTo>
                        <a:pt x="358" y="214"/>
                      </a:lnTo>
                      <a:lnTo>
                        <a:pt x="252" y="110"/>
                      </a:lnTo>
                      <a:lnTo>
                        <a:pt x="244" y="120"/>
                      </a:lnTo>
                      <a:lnTo>
                        <a:pt x="358" y="238"/>
                      </a:lnTo>
                      <a:lnTo>
                        <a:pt x="354" y="330"/>
                      </a:lnTo>
                      <a:lnTo>
                        <a:pt x="354" y="330"/>
                      </a:lnTo>
                      <a:lnTo>
                        <a:pt x="340" y="334"/>
                      </a:lnTo>
                      <a:lnTo>
                        <a:pt x="330" y="340"/>
                      </a:lnTo>
                      <a:lnTo>
                        <a:pt x="318" y="348"/>
                      </a:lnTo>
                      <a:lnTo>
                        <a:pt x="308" y="356"/>
                      </a:lnTo>
                      <a:lnTo>
                        <a:pt x="222" y="312"/>
                      </a:lnTo>
                      <a:lnTo>
                        <a:pt x="176" y="158"/>
                      </a:lnTo>
                      <a:lnTo>
                        <a:pt x="166" y="160"/>
                      </a:lnTo>
                      <a:lnTo>
                        <a:pt x="200" y="300"/>
                      </a:lnTo>
                      <a:lnTo>
                        <a:pt x="16" y="204"/>
                      </a:lnTo>
                      <a:lnTo>
                        <a:pt x="12" y="204"/>
                      </a:lnTo>
                      <a:lnTo>
                        <a:pt x="10" y="206"/>
                      </a:lnTo>
                      <a:lnTo>
                        <a:pt x="2" y="220"/>
                      </a:lnTo>
                      <a:lnTo>
                        <a:pt x="2" y="220"/>
                      </a:lnTo>
                      <a:lnTo>
                        <a:pt x="0" y="224"/>
                      </a:lnTo>
                      <a:lnTo>
                        <a:pt x="180" y="338"/>
                      </a:lnTo>
                      <a:lnTo>
                        <a:pt x="38" y="380"/>
                      </a:lnTo>
                      <a:lnTo>
                        <a:pt x="42" y="390"/>
                      </a:lnTo>
                      <a:lnTo>
                        <a:pt x="202" y="352"/>
                      </a:lnTo>
                      <a:lnTo>
                        <a:pt x="282" y="402"/>
                      </a:lnTo>
                      <a:lnTo>
                        <a:pt x="282" y="402"/>
                      </a:lnTo>
                      <a:lnTo>
                        <a:pt x="278" y="416"/>
                      </a:lnTo>
                      <a:lnTo>
                        <a:pt x="278" y="430"/>
                      </a:lnTo>
                      <a:lnTo>
                        <a:pt x="278" y="430"/>
                      </a:lnTo>
                      <a:lnTo>
                        <a:pt x="278" y="442"/>
                      </a:lnTo>
                      <a:lnTo>
                        <a:pt x="280" y="452"/>
                      </a:lnTo>
                      <a:lnTo>
                        <a:pt x="198" y="506"/>
                      </a:lnTo>
                      <a:lnTo>
                        <a:pt x="42" y="468"/>
                      </a:lnTo>
                      <a:lnTo>
                        <a:pt x="38" y="480"/>
                      </a:lnTo>
                      <a:lnTo>
                        <a:pt x="176" y="520"/>
                      </a:lnTo>
                      <a:lnTo>
                        <a:pt x="0" y="632"/>
                      </a:lnTo>
                      <a:lnTo>
                        <a:pt x="2" y="636"/>
                      </a:lnTo>
                      <a:lnTo>
                        <a:pt x="2" y="636"/>
                      </a:lnTo>
                      <a:lnTo>
                        <a:pt x="2" y="638"/>
                      </a:lnTo>
                      <a:lnTo>
                        <a:pt x="12" y="654"/>
                      </a:lnTo>
                      <a:lnTo>
                        <a:pt x="200" y="554"/>
                      </a:lnTo>
                      <a:lnTo>
                        <a:pt x="166" y="698"/>
                      </a:lnTo>
                      <a:lnTo>
                        <a:pt x="176" y="702"/>
                      </a:lnTo>
                      <a:lnTo>
                        <a:pt x="222" y="542"/>
                      </a:lnTo>
                      <a:lnTo>
                        <a:pt x="306" y="500"/>
                      </a:lnTo>
                      <a:lnTo>
                        <a:pt x="306" y="500"/>
                      </a:lnTo>
                      <a:lnTo>
                        <a:pt x="316" y="508"/>
                      </a:lnTo>
                      <a:lnTo>
                        <a:pt x="326" y="516"/>
                      </a:lnTo>
                      <a:lnTo>
                        <a:pt x="338" y="522"/>
                      </a:lnTo>
                      <a:lnTo>
                        <a:pt x="350" y="528"/>
                      </a:lnTo>
                      <a:lnTo>
                        <a:pt x="354" y="624"/>
                      </a:lnTo>
                      <a:lnTo>
                        <a:pt x="244" y="740"/>
                      </a:lnTo>
                      <a:lnTo>
                        <a:pt x="252" y="748"/>
                      </a:lnTo>
                      <a:lnTo>
                        <a:pt x="356" y="648"/>
                      </a:lnTo>
                      <a:lnTo>
                        <a:pt x="364" y="856"/>
                      </a:lnTo>
                      <a:lnTo>
                        <a:pt x="368" y="856"/>
                      </a:lnTo>
                      <a:lnTo>
                        <a:pt x="384" y="856"/>
                      </a:lnTo>
                      <a:lnTo>
                        <a:pt x="390" y="856"/>
                      </a:lnTo>
                      <a:lnTo>
                        <a:pt x="398" y="644"/>
                      </a:lnTo>
                      <a:lnTo>
                        <a:pt x="504" y="748"/>
                      </a:lnTo>
                      <a:lnTo>
                        <a:pt x="512" y="740"/>
                      </a:lnTo>
                      <a:lnTo>
                        <a:pt x="398" y="620"/>
                      </a:lnTo>
                      <a:lnTo>
                        <a:pt x="402" y="530"/>
                      </a:lnTo>
                      <a:lnTo>
                        <a:pt x="402" y="530"/>
                      </a:lnTo>
                      <a:lnTo>
                        <a:pt x="416" y="526"/>
                      </a:lnTo>
                      <a:lnTo>
                        <a:pt x="428" y="520"/>
                      </a:lnTo>
                      <a:lnTo>
                        <a:pt x="440" y="512"/>
                      </a:lnTo>
                      <a:lnTo>
                        <a:pt x="450" y="504"/>
                      </a:lnTo>
                      <a:lnTo>
                        <a:pt x="534" y="548"/>
                      </a:lnTo>
                      <a:lnTo>
                        <a:pt x="580" y="702"/>
                      </a:lnTo>
                      <a:lnTo>
                        <a:pt x="590" y="698"/>
                      </a:lnTo>
                      <a:lnTo>
                        <a:pt x="556" y="558"/>
                      </a:lnTo>
                      <a:lnTo>
                        <a:pt x="744" y="656"/>
                      </a:lnTo>
                      <a:lnTo>
                        <a:pt x="746" y="652"/>
                      </a:lnTo>
                      <a:lnTo>
                        <a:pt x="746" y="652"/>
                      </a:lnTo>
                      <a:lnTo>
                        <a:pt x="748" y="646"/>
                      </a:lnTo>
                      <a:lnTo>
                        <a:pt x="756" y="634"/>
                      </a:lnTo>
                      <a:lnTo>
                        <a:pt x="574" y="520"/>
                      </a:lnTo>
                      <a:lnTo>
                        <a:pt x="716" y="480"/>
                      </a:lnTo>
                      <a:close/>
                      <a:moveTo>
                        <a:pt x="380" y="500"/>
                      </a:moveTo>
                      <a:lnTo>
                        <a:pt x="380" y="500"/>
                      </a:lnTo>
                      <a:lnTo>
                        <a:pt x="366" y="498"/>
                      </a:lnTo>
                      <a:lnTo>
                        <a:pt x="352" y="494"/>
                      </a:lnTo>
                      <a:lnTo>
                        <a:pt x="340" y="488"/>
                      </a:lnTo>
                      <a:lnTo>
                        <a:pt x="330" y="480"/>
                      </a:lnTo>
                      <a:lnTo>
                        <a:pt x="322" y="468"/>
                      </a:lnTo>
                      <a:lnTo>
                        <a:pt x="316" y="456"/>
                      </a:lnTo>
                      <a:lnTo>
                        <a:pt x="312" y="444"/>
                      </a:lnTo>
                      <a:lnTo>
                        <a:pt x="310" y="430"/>
                      </a:lnTo>
                      <a:lnTo>
                        <a:pt x="310" y="430"/>
                      </a:lnTo>
                      <a:lnTo>
                        <a:pt x="312" y="416"/>
                      </a:lnTo>
                      <a:lnTo>
                        <a:pt x="316" y="402"/>
                      </a:lnTo>
                      <a:lnTo>
                        <a:pt x="322" y="390"/>
                      </a:lnTo>
                      <a:lnTo>
                        <a:pt x="330" y="380"/>
                      </a:lnTo>
                      <a:lnTo>
                        <a:pt x="340" y="372"/>
                      </a:lnTo>
                      <a:lnTo>
                        <a:pt x="352" y="364"/>
                      </a:lnTo>
                      <a:lnTo>
                        <a:pt x="366" y="360"/>
                      </a:lnTo>
                      <a:lnTo>
                        <a:pt x="380" y="358"/>
                      </a:lnTo>
                      <a:lnTo>
                        <a:pt x="380" y="358"/>
                      </a:lnTo>
                      <a:lnTo>
                        <a:pt x="394" y="360"/>
                      </a:lnTo>
                      <a:lnTo>
                        <a:pt x="408" y="364"/>
                      </a:lnTo>
                      <a:lnTo>
                        <a:pt x="420" y="372"/>
                      </a:lnTo>
                      <a:lnTo>
                        <a:pt x="430" y="380"/>
                      </a:lnTo>
                      <a:lnTo>
                        <a:pt x="438" y="390"/>
                      </a:lnTo>
                      <a:lnTo>
                        <a:pt x="444" y="402"/>
                      </a:lnTo>
                      <a:lnTo>
                        <a:pt x="448" y="416"/>
                      </a:lnTo>
                      <a:lnTo>
                        <a:pt x="450" y="430"/>
                      </a:lnTo>
                      <a:lnTo>
                        <a:pt x="450" y="430"/>
                      </a:lnTo>
                      <a:lnTo>
                        <a:pt x="448" y="444"/>
                      </a:lnTo>
                      <a:lnTo>
                        <a:pt x="444" y="456"/>
                      </a:lnTo>
                      <a:lnTo>
                        <a:pt x="438" y="468"/>
                      </a:lnTo>
                      <a:lnTo>
                        <a:pt x="430" y="480"/>
                      </a:lnTo>
                      <a:lnTo>
                        <a:pt x="420" y="488"/>
                      </a:lnTo>
                      <a:lnTo>
                        <a:pt x="408" y="494"/>
                      </a:lnTo>
                      <a:lnTo>
                        <a:pt x="394" y="498"/>
                      </a:lnTo>
                      <a:lnTo>
                        <a:pt x="380" y="500"/>
                      </a:lnTo>
                      <a:lnTo>
                        <a:pt x="380" y="500"/>
                      </a:lnTo>
                      <a:close/>
                    </a:path>
                  </a:pathLst>
                </a:custGeom>
                <a:solidFill>
                  <a:srgbClr val="FEFFFF">
                    <a:alpha val="6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8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49"/>
                <p:cNvSpPr>
                  <a:spLocks noChangeAspect="1"/>
                </p:cNvSpPr>
                <p:nvPr/>
              </p:nvSpPr>
              <p:spPr bwMode="auto">
                <a:xfrm rot="19358761">
                  <a:off x="7693251" y="1112517"/>
                  <a:ext cx="853440" cy="975360"/>
                </a:xfrm>
                <a:custGeom>
                  <a:avLst/>
                  <a:gdLst>
                    <a:gd name="T0" fmla="*/ 722 w 728"/>
                    <a:gd name="T1" fmla="*/ 534 h 832"/>
                    <a:gd name="T2" fmla="*/ 712 w 728"/>
                    <a:gd name="T3" fmla="*/ 486 h 832"/>
                    <a:gd name="T4" fmla="*/ 442 w 728"/>
                    <a:gd name="T5" fmla="*/ 434 h 832"/>
                    <a:gd name="T6" fmla="*/ 446 w 728"/>
                    <a:gd name="T7" fmla="*/ 410 h 832"/>
                    <a:gd name="T8" fmla="*/ 568 w 728"/>
                    <a:gd name="T9" fmla="*/ 320 h 832"/>
                    <a:gd name="T10" fmla="*/ 588 w 728"/>
                    <a:gd name="T11" fmla="*/ 308 h 832"/>
                    <a:gd name="T12" fmla="*/ 724 w 728"/>
                    <a:gd name="T13" fmla="*/ 286 h 832"/>
                    <a:gd name="T14" fmla="*/ 728 w 728"/>
                    <a:gd name="T15" fmla="*/ 218 h 832"/>
                    <a:gd name="T16" fmla="*/ 720 w 728"/>
                    <a:gd name="T17" fmla="*/ 202 h 832"/>
                    <a:gd name="T18" fmla="*/ 656 w 728"/>
                    <a:gd name="T19" fmla="*/ 166 h 832"/>
                    <a:gd name="T20" fmla="*/ 568 w 728"/>
                    <a:gd name="T21" fmla="*/ 278 h 832"/>
                    <a:gd name="T22" fmla="*/ 546 w 728"/>
                    <a:gd name="T23" fmla="*/ 290 h 832"/>
                    <a:gd name="T24" fmla="*/ 416 w 728"/>
                    <a:gd name="T25" fmla="*/ 348 h 832"/>
                    <a:gd name="T26" fmla="*/ 390 w 728"/>
                    <a:gd name="T27" fmla="*/ 334 h 832"/>
                    <a:gd name="T28" fmla="*/ 476 w 728"/>
                    <a:gd name="T29" fmla="*/ 78 h 832"/>
                    <a:gd name="T30" fmla="*/ 440 w 728"/>
                    <a:gd name="T31" fmla="*/ 46 h 832"/>
                    <a:gd name="T32" fmla="*/ 376 w 728"/>
                    <a:gd name="T33" fmla="*/ 0 h 832"/>
                    <a:gd name="T34" fmla="*/ 352 w 728"/>
                    <a:gd name="T35" fmla="*/ 0 h 832"/>
                    <a:gd name="T36" fmla="*/ 288 w 728"/>
                    <a:gd name="T37" fmla="*/ 46 h 832"/>
                    <a:gd name="T38" fmla="*/ 252 w 728"/>
                    <a:gd name="T39" fmla="*/ 78 h 832"/>
                    <a:gd name="T40" fmla="*/ 342 w 728"/>
                    <a:gd name="T41" fmla="*/ 334 h 832"/>
                    <a:gd name="T42" fmla="*/ 310 w 728"/>
                    <a:gd name="T43" fmla="*/ 354 h 832"/>
                    <a:gd name="T44" fmla="*/ 128 w 728"/>
                    <a:gd name="T45" fmla="*/ 148 h 832"/>
                    <a:gd name="T46" fmla="*/ 82 w 728"/>
                    <a:gd name="T47" fmla="*/ 164 h 832"/>
                    <a:gd name="T48" fmla="*/ 16 w 728"/>
                    <a:gd name="T49" fmla="*/ 198 h 832"/>
                    <a:gd name="T50" fmla="*/ 78 w 728"/>
                    <a:gd name="T51" fmla="*/ 266 h 832"/>
                    <a:gd name="T52" fmla="*/ 92 w 728"/>
                    <a:gd name="T53" fmla="*/ 274 h 832"/>
                    <a:gd name="T54" fmla="*/ 20 w 728"/>
                    <a:gd name="T55" fmla="*/ 354 h 832"/>
                    <a:gd name="T56" fmla="*/ 288 w 728"/>
                    <a:gd name="T57" fmla="*/ 396 h 832"/>
                    <a:gd name="T58" fmla="*/ 288 w 728"/>
                    <a:gd name="T59" fmla="*/ 428 h 832"/>
                    <a:gd name="T60" fmla="*/ 16 w 728"/>
                    <a:gd name="T61" fmla="*/ 486 h 832"/>
                    <a:gd name="T62" fmla="*/ 6 w 728"/>
                    <a:gd name="T63" fmla="*/ 534 h 832"/>
                    <a:gd name="T64" fmla="*/ 2 w 728"/>
                    <a:gd name="T65" fmla="*/ 608 h 832"/>
                    <a:gd name="T66" fmla="*/ 2 w 728"/>
                    <a:gd name="T67" fmla="*/ 614 h 832"/>
                    <a:gd name="T68" fmla="*/ 92 w 728"/>
                    <a:gd name="T69" fmla="*/ 588 h 832"/>
                    <a:gd name="T70" fmla="*/ 108 w 728"/>
                    <a:gd name="T71" fmla="*/ 580 h 832"/>
                    <a:gd name="T72" fmla="*/ 140 w 728"/>
                    <a:gd name="T73" fmla="*/ 684 h 832"/>
                    <a:gd name="T74" fmla="*/ 312 w 728"/>
                    <a:gd name="T75" fmla="*/ 470 h 832"/>
                    <a:gd name="T76" fmla="*/ 344 w 728"/>
                    <a:gd name="T77" fmla="*/ 638 h 832"/>
                    <a:gd name="T78" fmla="*/ 344 w 728"/>
                    <a:gd name="T79" fmla="*/ 662 h 832"/>
                    <a:gd name="T80" fmla="*/ 296 w 728"/>
                    <a:gd name="T81" fmla="*/ 790 h 832"/>
                    <a:gd name="T82" fmla="*/ 354 w 728"/>
                    <a:gd name="T83" fmla="*/ 832 h 832"/>
                    <a:gd name="T84" fmla="*/ 376 w 728"/>
                    <a:gd name="T85" fmla="*/ 832 h 832"/>
                    <a:gd name="T86" fmla="*/ 440 w 728"/>
                    <a:gd name="T87" fmla="*/ 784 h 832"/>
                    <a:gd name="T88" fmla="*/ 476 w 728"/>
                    <a:gd name="T89" fmla="*/ 752 h 832"/>
                    <a:gd name="T90" fmla="*/ 386 w 728"/>
                    <a:gd name="T91" fmla="*/ 488 h 832"/>
                    <a:gd name="T92" fmla="*/ 416 w 728"/>
                    <a:gd name="T93" fmla="*/ 474 h 832"/>
                    <a:gd name="T94" fmla="*/ 600 w 728"/>
                    <a:gd name="T95" fmla="*/ 680 h 832"/>
                    <a:gd name="T96" fmla="*/ 646 w 728"/>
                    <a:gd name="T97" fmla="*/ 664 h 832"/>
                    <a:gd name="T98" fmla="*/ 712 w 728"/>
                    <a:gd name="T99" fmla="*/ 630 h 832"/>
                    <a:gd name="T100" fmla="*/ 718 w 728"/>
                    <a:gd name="T101" fmla="*/ 630 h 832"/>
                    <a:gd name="T102" fmla="*/ 728 w 728"/>
                    <a:gd name="T103" fmla="*/ 612 h 8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28" h="832">
                      <a:moveTo>
                        <a:pt x="650" y="564"/>
                      </a:moveTo>
                      <a:lnTo>
                        <a:pt x="724" y="542"/>
                      </a:lnTo>
                      <a:lnTo>
                        <a:pt x="722" y="534"/>
                      </a:lnTo>
                      <a:lnTo>
                        <a:pt x="636" y="554"/>
                      </a:lnTo>
                      <a:lnTo>
                        <a:pt x="584" y="522"/>
                      </a:lnTo>
                      <a:lnTo>
                        <a:pt x="712" y="486"/>
                      </a:lnTo>
                      <a:lnTo>
                        <a:pt x="708" y="474"/>
                      </a:lnTo>
                      <a:lnTo>
                        <a:pt x="564" y="510"/>
                      </a:lnTo>
                      <a:lnTo>
                        <a:pt x="442" y="434"/>
                      </a:lnTo>
                      <a:lnTo>
                        <a:pt x="442" y="434"/>
                      </a:lnTo>
                      <a:lnTo>
                        <a:pt x="444" y="422"/>
                      </a:lnTo>
                      <a:lnTo>
                        <a:pt x="446" y="410"/>
                      </a:lnTo>
                      <a:lnTo>
                        <a:pt x="446" y="410"/>
                      </a:lnTo>
                      <a:lnTo>
                        <a:pt x="444" y="398"/>
                      </a:lnTo>
                      <a:lnTo>
                        <a:pt x="568" y="320"/>
                      </a:lnTo>
                      <a:lnTo>
                        <a:pt x="708" y="354"/>
                      </a:lnTo>
                      <a:lnTo>
                        <a:pt x="712" y="344"/>
                      </a:lnTo>
                      <a:lnTo>
                        <a:pt x="588" y="308"/>
                      </a:lnTo>
                      <a:lnTo>
                        <a:pt x="638" y="276"/>
                      </a:lnTo>
                      <a:lnTo>
                        <a:pt x="722" y="296"/>
                      </a:lnTo>
                      <a:lnTo>
                        <a:pt x="724" y="286"/>
                      </a:lnTo>
                      <a:lnTo>
                        <a:pt x="654" y="266"/>
                      </a:lnTo>
                      <a:lnTo>
                        <a:pt x="726" y="220"/>
                      </a:lnTo>
                      <a:lnTo>
                        <a:pt x="728" y="218"/>
                      </a:lnTo>
                      <a:lnTo>
                        <a:pt x="726" y="216"/>
                      </a:lnTo>
                      <a:lnTo>
                        <a:pt x="720" y="202"/>
                      </a:lnTo>
                      <a:lnTo>
                        <a:pt x="720" y="202"/>
                      </a:lnTo>
                      <a:lnTo>
                        <a:pt x="716" y="198"/>
                      </a:lnTo>
                      <a:lnTo>
                        <a:pt x="636" y="240"/>
                      </a:lnTo>
                      <a:lnTo>
                        <a:pt x="656" y="166"/>
                      </a:lnTo>
                      <a:lnTo>
                        <a:pt x="646" y="164"/>
                      </a:lnTo>
                      <a:lnTo>
                        <a:pt x="620" y="250"/>
                      </a:lnTo>
                      <a:lnTo>
                        <a:pt x="568" y="278"/>
                      </a:lnTo>
                      <a:lnTo>
                        <a:pt x="600" y="148"/>
                      </a:lnTo>
                      <a:lnTo>
                        <a:pt x="588" y="146"/>
                      </a:lnTo>
                      <a:lnTo>
                        <a:pt x="546" y="290"/>
                      </a:lnTo>
                      <a:lnTo>
                        <a:pt x="424" y="356"/>
                      </a:lnTo>
                      <a:lnTo>
                        <a:pt x="424" y="356"/>
                      </a:lnTo>
                      <a:lnTo>
                        <a:pt x="416" y="348"/>
                      </a:lnTo>
                      <a:lnTo>
                        <a:pt x="408" y="342"/>
                      </a:lnTo>
                      <a:lnTo>
                        <a:pt x="398" y="338"/>
                      </a:lnTo>
                      <a:lnTo>
                        <a:pt x="390" y="334"/>
                      </a:lnTo>
                      <a:lnTo>
                        <a:pt x="384" y="192"/>
                      </a:lnTo>
                      <a:lnTo>
                        <a:pt x="484" y="86"/>
                      </a:lnTo>
                      <a:lnTo>
                        <a:pt x="476" y="78"/>
                      </a:lnTo>
                      <a:lnTo>
                        <a:pt x="384" y="168"/>
                      </a:lnTo>
                      <a:lnTo>
                        <a:pt x="380" y="108"/>
                      </a:lnTo>
                      <a:lnTo>
                        <a:pt x="440" y="46"/>
                      </a:lnTo>
                      <a:lnTo>
                        <a:pt x="432" y="38"/>
                      </a:lnTo>
                      <a:lnTo>
                        <a:pt x="380" y="88"/>
                      </a:lnTo>
                      <a:lnTo>
                        <a:pt x="376" y="0"/>
                      </a:lnTo>
                      <a:lnTo>
                        <a:pt x="374" y="0"/>
                      </a:lnTo>
                      <a:lnTo>
                        <a:pt x="358" y="0"/>
                      </a:lnTo>
                      <a:lnTo>
                        <a:pt x="352" y="0"/>
                      </a:lnTo>
                      <a:lnTo>
                        <a:pt x="350" y="90"/>
                      </a:lnTo>
                      <a:lnTo>
                        <a:pt x="296" y="38"/>
                      </a:lnTo>
                      <a:lnTo>
                        <a:pt x="288" y="46"/>
                      </a:lnTo>
                      <a:lnTo>
                        <a:pt x="350" y="110"/>
                      </a:lnTo>
                      <a:lnTo>
                        <a:pt x="348" y="170"/>
                      </a:lnTo>
                      <a:lnTo>
                        <a:pt x="252" y="78"/>
                      </a:lnTo>
                      <a:lnTo>
                        <a:pt x="244" y="86"/>
                      </a:lnTo>
                      <a:lnTo>
                        <a:pt x="346" y="194"/>
                      </a:lnTo>
                      <a:lnTo>
                        <a:pt x="342" y="334"/>
                      </a:lnTo>
                      <a:lnTo>
                        <a:pt x="342" y="334"/>
                      </a:lnTo>
                      <a:lnTo>
                        <a:pt x="324" y="342"/>
                      </a:lnTo>
                      <a:lnTo>
                        <a:pt x="310" y="354"/>
                      </a:lnTo>
                      <a:lnTo>
                        <a:pt x="180" y="286"/>
                      </a:lnTo>
                      <a:lnTo>
                        <a:pt x="140" y="146"/>
                      </a:lnTo>
                      <a:lnTo>
                        <a:pt x="128" y="148"/>
                      </a:lnTo>
                      <a:lnTo>
                        <a:pt x="160" y="274"/>
                      </a:lnTo>
                      <a:lnTo>
                        <a:pt x="106" y="246"/>
                      </a:lnTo>
                      <a:lnTo>
                        <a:pt x="82" y="164"/>
                      </a:lnTo>
                      <a:lnTo>
                        <a:pt x="72" y="166"/>
                      </a:lnTo>
                      <a:lnTo>
                        <a:pt x="90" y="238"/>
                      </a:lnTo>
                      <a:lnTo>
                        <a:pt x="16" y="198"/>
                      </a:lnTo>
                      <a:lnTo>
                        <a:pt x="12" y="196"/>
                      </a:lnTo>
                      <a:lnTo>
                        <a:pt x="0" y="218"/>
                      </a:lnTo>
                      <a:lnTo>
                        <a:pt x="78" y="266"/>
                      </a:lnTo>
                      <a:lnTo>
                        <a:pt x="4" y="286"/>
                      </a:lnTo>
                      <a:lnTo>
                        <a:pt x="6" y="296"/>
                      </a:lnTo>
                      <a:lnTo>
                        <a:pt x="92" y="274"/>
                      </a:lnTo>
                      <a:lnTo>
                        <a:pt x="144" y="306"/>
                      </a:lnTo>
                      <a:lnTo>
                        <a:pt x="16" y="344"/>
                      </a:lnTo>
                      <a:lnTo>
                        <a:pt x="20" y="354"/>
                      </a:lnTo>
                      <a:lnTo>
                        <a:pt x="164" y="320"/>
                      </a:lnTo>
                      <a:lnTo>
                        <a:pt x="288" y="396"/>
                      </a:lnTo>
                      <a:lnTo>
                        <a:pt x="288" y="396"/>
                      </a:lnTo>
                      <a:lnTo>
                        <a:pt x="286" y="410"/>
                      </a:lnTo>
                      <a:lnTo>
                        <a:pt x="286" y="410"/>
                      </a:lnTo>
                      <a:lnTo>
                        <a:pt x="288" y="428"/>
                      </a:lnTo>
                      <a:lnTo>
                        <a:pt x="160" y="508"/>
                      </a:lnTo>
                      <a:lnTo>
                        <a:pt x="20" y="474"/>
                      </a:lnTo>
                      <a:lnTo>
                        <a:pt x="16" y="486"/>
                      </a:lnTo>
                      <a:lnTo>
                        <a:pt x="140" y="522"/>
                      </a:lnTo>
                      <a:lnTo>
                        <a:pt x="90" y="554"/>
                      </a:lnTo>
                      <a:lnTo>
                        <a:pt x="6" y="534"/>
                      </a:lnTo>
                      <a:lnTo>
                        <a:pt x="4" y="542"/>
                      </a:lnTo>
                      <a:lnTo>
                        <a:pt x="74" y="564"/>
                      </a:lnTo>
                      <a:lnTo>
                        <a:pt x="2" y="608"/>
                      </a:lnTo>
                      <a:lnTo>
                        <a:pt x="0" y="610"/>
                      </a:lnTo>
                      <a:lnTo>
                        <a:pt x="2" y="614"/>
                      </a:lnTo>
                      <a:lnTo>
                        <a:pt x="2" y="614"/>
                      </a:lnTo>
                      <a:lnTo>
                        <a:pt x="6" y="622"/>
                      </a:lnTo>
                      <a:lnTo>
                        <a:pt x="12" y="630"/>
                      </a:lnTo>
                      <a:lnTo>
                        <a:pt x="92" y="588"/>
                      </a:lnTo>
                      <a:lnTo>
                        <a:pt x="72" y="662"/>
                      </a:lnTo>
                      <a:lnTo>
                        <a:pt x="82" y="664"/>
                      </a:lnTo>
                      <a:lnTo>
                        <a:pt x="108" y="580"/>
                      </a:lnTo>
                      <a:lnTo>
                        <a:pt x="160" y="550"/>
                      </a:lnTo>
                      <a:lnTo>
                        <a:pt x="128" y="680"/>
                      </a:lnTo>
                      <a:lnTo>
                        <a:pt x="140" y="684"/>
                      </a:lnTo>
                      <a:lnTo>
                        <a:pt x="182" y="540"/>
                      </a:lnTo>
                      <a:lnTo>
                        <a:pt x="312" y="470"/>
                      </a:lnTo>
                      <a:lnTo>
                        <a:pt x="312" y="470"/>
                      </a:lnTo>
                      <a:lnTo>
                        <a:pt x="324" y="478"/>
                      </a:lnTo>
                      <a:lnTo>
                        <a:pt x="338" y="486"/>
                      </a:lnTo>
                      <a:lnTo>
                        <a:pt x="344" y="638"/>
                      </a:lnTo>
                      <a:lnTo>
                        <a:pt x="244" y="744"/>
                      </a:lnTo>
                      <a:lnTo>
                        <a:pt x="252" y="752"/>
                      </a:lnTo>
                      <a:lnTo>
                        <a:pt x="344" y="662"/>
                      </a:lnTo>
                      <a:lnTo>
                        <a:pt x="348" y="722"/>
                      </a:lnTo>
                      <a:lnTo>
                        <a:pt x="288" y="784"/>
                      </a:lnTo>
                      <a:lnTo>
                        <a:pt x="296" y="790"/>
                      </a:lnTo>
                      <a:lnTo>
                        <a:pt x="348" y="742"/>
                      </a:lnTo>
                      <a:lnTo>
                        <a:pt x="352" y="832"/>
                      </a:lnTo>
                      <a:lnTo>
                        <a:pt x="354" y="832"/>
                      </a:lnTo>
                      <a:lnTo>
                        <a:pt x="370" y="832"/>
                      </a:lnTo>
                      <a:lnTo>
                        <a:pt x="370" y="832"/>
                      </a:lnTo>
                      <a:lnTo>
                        <a:pt x="376" y="832"/>
                      </a:lnTo>
                      <a:lnTo>
                        <a:pt x="378" y="740"/>
                      </a:lnTo>
                      <a:lnTo>
                        <a:pt x="432" y="792"/>
                      </a:lnTo>
                      <a:lnTo>
                        <a:pt x="440" y="784"/>
                      </a:lnTo>
                      <a:lnTo>
                        <a:pt x="378" y="720"/>
                      </a:lnTo>
                      <a:lnTo>
                        <a:pt x="380" y="658"/>
                      </a:lnTo>
                      <a:lnTo>
                        <a:pt x="476" y="752"/>
                      </a:lnTo>
                      <a:lnTo>
                        <a:pt x="484" y="744"/>
                      </a:lnTo>
                      <a:lnTo>
                        <a:pt x="382" y="636"/>
                      </a:lnTo>
                      <a:lnTo>
                        <a:pt x="386" y="488"/>
                      </a:lnTo>
                      <a:lnTo>
                        <a:pt x="386" y="488"/>
                      </a:lnTo>
                      <a:lnTo>
                        <a:pt x="402" y="482"/>
                      </a:lnTo>
                      <a:lnTo>
                        <a:pt x="416" y="474"/>
                      </a:lnTo>
                      <a:lnTo>
                        <a:pt x="548" y="544"/>
                      </a:lnTo>
                      <a:lnTo>
                        <a:pt x="588" y="684"/>
                      </a:lnTo>
                      <a:lnTo>
                        <a:pt x="600" y="680"/>
                      </a:lnTo>
                      <a:lnTo>
                        <a:pt x="568" y="554"/>
                      </a:lnTo>
                      <a:lnTo>
                        <a:pt x="622" y="582"/>
                      </a:lnTo>
                      <a:lnTo>
                        <a:pt x="646" y="664"/>
                      </a:lnTo>
                      <a:lnTo>
                        <a:pt x="656" y="662"/>
                      </a:lnTo>
                      <a:lnTo>
                        <a:pt x="638" y="592"/>
                      </a:lnTo>
                      <a:lnTo>
                        <a:pt x="712" y="630"/>
                      </a:lnTo>
                      <a:lnTo>
                        <a:pt x="716" y="632"/>
                      </a:lnTo>
                      <a:lnTo>
                        <a:pt x="718" y="630"/>
                      </a:lnTo>
                      <a:lnTo>
                        <a:pt x="718" y="630"/>
                      </a:lnTo>
                      <a:lnTo>
                        <a:pt x="726" y="616"/>
                      </a:lnTo>
                      <a:lnTo>
                        <a:pt x="726" y="616"/>
                      </a:lnTo>
                      <a:lnTo>
                        <a:pt x="728" y="612"/>
                      </a:lnTo>
                      <a:lnTo>
                        <a:pt x="650" y="56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8000"/>
                    </a:srgbClr>
                  </a:solidFill>
                </a:ln>
                <a:effectLst>
                  <a:glow rad="114300">
                    <a:srgbClr val="FEFFFF">
                      <a:alpha val="7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53"/>
                <p:cNvSpPr>
                  <a:spLocks noChangeAspect="1"/>
                </p:cNvSpPr>
                <p:nvPr/>
              </p:nvSpPr>
              <p:spPr bwMode="auto">
                <a:xfrm rot="19929985">
                  <a:off x="8345362" y="122250"/>
                  <a:ext cx="730152" cy="833347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53"/>
                <p:cNvSpPr>
                  <a:spLocks noChangeAspect="1"/>
                </p:cNvSpPr>
                <p:nvPr/>
              </p:nvSpPr>
              <p:spPr bwMode="auto">
                <a:xfrm rot="1160251">
                  <a:off x="8324628" y="3308607"/>
                  <a:ext cx="491754" cy="561254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53"/>
                <p:cNvSpPr>
                  <a:spLocks noChangeAspect="1"/>
                </p:cNvSpPr>
                <p:nvPr/>
              </p:nvSpPr>
              <p:spPr bwMode="auto">
                <a:xfrm rot="20991253">
                  <a:off x="8713407" y="888239"/>
                  <a:ext cx="384613" cy="438971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56"/>
              <p:cNvGrpSpPr/>
              <p:nvPr/>
            </p:nvGrpSpPr>
            <p:grpSpPr>
              <a:xfrm>
                <a:off x="7564131" y="154734"/>
                <a:ext cx="1470366" cy="5948886"/>
                <a:chOff x="7564131" y="154734"/>
                <a:chExt cx="1470366" cy="5948886"/>
              </a:xfrm>
            </p:grpSpPr>
            <p:sp>
              <p:nvSpPr>
                <p:cNvPr id="227" name="Freeform 69"/>
                <p:cNvSpPr>
                  <a:spLocks noChangeAspect="1" noEditPoints="1"/>
                </p:cNvSpPr>
                <p:nvPr/>
              </p:nvSpPr>
              <p:spPr bwMode="auto">
                <a:xfrm rot="474405">
                  <a:off x="8001987" y="4921668"/>
                  <a:ext cx="1032510" cy="1181952"/>
                </a:xfrm>
                <a:custGeom>
                  <a:avLst/>
                  <a:gdLst>
                    <a:gd name="T0" fmla="*/ 658 w 760"/>
                    <a:gd name="T1" fmla="*/ 586 h 870"/>
                    <a:gd name="T2" fmla="*/ 728 w 760"/>
                    <a:gd name="T3" fmla="*/ 526 h 870"/>
                    <a:gd name="T4" fmla="*/ 560 w 760"/>
                    <a:gd name="T5" fmla="*/ 466 h 870"/>
                    <a:gd name="T6" fmla="*/ 502 w 760"/>
                    <a:gd name="T7" fmla="*/ 436 h 870"/>
                    <a:gd name="T8" fmla="*/ 560 w 760"/>
                    <a:gd name="T9" fmla="*/ 406 h 870"/>
                    <a:gd name="T10" fmla="*/ 728 w 760"/>
                    <a:gd name="T11" fmla="*/ 346 h 870"/>
                    <a:gd name="T12" fmla="*/ 662 w 760"/>
                    <a:gd name="T13" fmla="*/ 286 h 870"/>
                    <a:gd name="T14" fmla="*/ 688 w 760"/>
                    <a:gd name="T15" fmla="*/ 272 h 870"/>
                    <a:gd name="T16" fmla="*/ 674 w 760"/>
                    <a:gd name="T17" fmla="*/ 256 h 870"/>
                    <a:gd name="T18" fmla="*/ 648 w 760"/>
                    <a:gd name="T19" fmla="*/ 270 h 870"/>
                    <a:gd name="T20" fmla="*/ 632 w 760"/>
                    <a:gd name="T21" fmla="*/ 178 h 870"/>
                    <a:gd name="T22" fmla="*/ 496 w 760"/>
                    <a:gd name="T23" fmla="*/ 296 h 870"/>
                    <a:gd name="T24" fmla="*/ 442 w 760"/>
                    <a:gd name="T25" fmla="*/ 336 h 870"/>
                    <a:gd name="T26" fmla="*/ 444 w 760"/>
                    <a:gd name="T27" fmla="*/ 266 h 870"/>
                    <a:gd name="T28" fmla="*/ 476 w 760"/>
                    <a:gd name="T29" fmla="*/ 90 h 870"/>
                    <a:gd name="T30" fmla="*/ 392 w 760"/>
                    <a:gd name="T31" fmla="*/ 116 h 870"/>
                    <a:gd name="T32" fmla="*/ 392 w 760"/>
                    <a:gd name="T33" fmla="*/ 86 h 870"/>
                    <a:gd name="T34" fmla="*/ 372 w 760"/>
                    <a:gd name="T35" fmla="*/ 90 h 870"/>
                    <a:gd name="T36" fmla="*/ 372 w 760"/>
                    <a:gd name="T37" fmla="*/ 120 h 870"/>
                    <a:gd name="T38" fmla="*/ 282 w 760"/>
                    <a:gd name="T39" fmla="*/ 90 h 870"/>
                    <a:gd name="T40" fmla="*/ 316 w 760"/>
                    <a:gd name="T41" fmla="*/ 266 h 870"/>
                    <a:gd name="T42" fmla="*/ 322 w 760"/>
                    <a:gd name="T43" fmla="*/ 336 h 870"/>
                    <a:gd name="T44" fmla="*/ 264 w 760"/>
                    <a:gd name="T45" fmla="*/ 296 h 870"/>
                    <a:gd name="T46" fmla="*/ 128 w 760"/>
                    <a:gd name="T47" fmla="*/ 178 h 870"/>
                    <a:gd name="T48" fmla="*/ 110 w 760"/>
                    <a:gd name="T49" fmla="*/ 266 h 870"/>
                    <a:gd name="T50" fmla="*/ 84 w 760"/>
                    <a:gd name="T51" fmla="*/ 252 h 870"/>
                    <a:gd name="T52" fmla="*/ 76 w 760"/>
                    <a:gd name="T53" fmla="*/ 270 h 870"/>
                    <a:gd name="T54" fmla="*/ 102 w 760"/>
                    <a:gd name="T55" fmla="*/ 286 h 870"/>
                    <a:gd name="T56" fmla="*/ 30 w 760"/>
                    <a:gd name="T57" fmla="*/ 346 h 870"/>
                    <a:gd name="T58" fmla="*/ 200 w 760"/>
                    <a:gd name="T59" fmla="*/ 406 h 870"/>
                    <a:gd name="T60" fmla="*/ 262 w 760"/>
                    <a:gd name="T61" fmla="*/ 436 h 870"/>
                    <a:gd name="T62" fmla="*/ 200 w 760"/>
                    <a:gd name="T63" fmla="*/ 466 h 870"/>
                    <a:gd name="T64" fmla="*/ 30 w 760"/>
                    <a:gd name="T65" fmla="*/ 526 h 870"/>
                    <a:gd name="T66" fmla="*/ 98 w 760"/>
                    <a:gd name="T67" fmla="*/ 586 h 870"/>
                    <a:gd name="T68" fmla="*/ 72 w 760"/>
                    <a:gd name="T69" fmla="*/ 600 h 870"/>
                    <a:gd name="T70" fmla="*/ 84 w 760"/>
                    <a:gd name="T71" fmla="*/ 616 h 870"/>
                    <a:gd name="T72" fmla="*/ 110 w 760"/>
                    <a:gd name="T73" fmla="*/ 602 h 870"/>
                    <a:gd name="T74" fmla="*/ 128 w 760"/>
                    <a:gd name="T75" fmla="*/ 694 h 870"/>
                    <a:gd name="T76" fmla="*/ 264 w 760"/>
                    <a:gd name="T77" fmla="*/ 576 h 870"/>
                    <a:gd name="T78" fmla="*/ 322 w 760"/>
                    <a:gd name="T79" fmla="*/ 536 h 870"/>
                    <a:gd name="T80" fmla="*/ 316 w 760"/>
                    <a:gd name="T81" fmla="*/ 606 h 870"/>
                    <a:gd name="T82" fmla="*/ 282 w 760"/>
                    <a:gd name="T83" fmla="*/ 782 h 870"/>
                    <a:gd name="T84" fmla="*/ 368 w 760"/>
                    <a:gd name="T85" fmla="*/ 754 h 870"/>
                    <a:gd name="T86" fmla="*/ 368 w 760"/>
                    <a:gd name="T87" fmla="*/ 784 h 870"/>
                    <a:gd name="T88" fmla="*/ 388 w 760"/>
                    <a:gd name="T89" fmla="*/ 780 h 870"/>
                    <a:gd name="T90" fmla="*/ 388 w 760"/>
                    <a:gd name="T91" fmla="*/ 752 h 870"/>
                    <a:gd name="T92" fmla="*/ 476 w 760"/>
                    <a:gd name="T93" fmla="*/ 782 h 870"/>
                    <a:gd name="T94" fmla="*/ 444 w 760"/>
                    <a:gd name="T95" fmla="*/ 606 h 870"/>
                    <a:gd name="T96" fmla="*/ 442 w 760"/>
                    <a:gd name="T97" fmla="*/ 536 h 870"/>
                    <a:gd name="T98" fmla="*/ 496 w 760"/>
                    <a:gd name="T99" fmla="*/ 576 h 870"/>
                    <a:gd name="T100" fmla="*/ 632 w 760"/>
                    <a:gd name="T101" fmla="*/ 694 h 870"/>
                    <a:gd name="T102" fmla="*/ 650 w 760"/>
                    <a:gd name="T103" fmla="*/ 606 h 870"/>
                    <a:gd name="T104" fmla="*/ 676 w 760"/>
                    <a:gd name="T105" fmla="*/ 620 h 870"/>
                    <a:gd name="T106" fmla="*/ 682 w 760"/>
                    <a:gd name="T107" fmla="*/ 602 h 870"/>
                    <a:gd name="T108" fmla="*/ 346 w 760"/>
                    <a:gd name="T109" fmla="*/ 496 h 870"/>
                    <a:gd name="T110" fmla="*/ 418 w 760"/>
                    <a:gd name="T111" fmla="*/ 376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60" h="870">
                      <a:moveTo>
                        <a:pt x="756" y="580"/>
                      </a:moveTo>
                      <a:lnTo>
                        <a:pt x="752" y="564"/>
                      </a:lnTo>
                      <a:lnTo>
                        <a:pt x="658" y="586"/>
                      </a:lnTo>
                      <a:lnTo>
                        <a:pt x="634" y="572"/>
                      </a:lnTo>
                      <a:lnTo>
                        <a:pt x="734" y="542"/>
                      </a:lnTo>
                      <a:lnTo>
                        <a:pt x="728" y="526"/>
                      </a:lnTo>
                      <a:lnTo>
                        <a:pt x="606" y="556"/>
                      </a:lnTo>
                      <a:lnTo>
                        <a:pt x="490" y="486"/>
                      </a:lnTo>
                      <a:lnTo>
                        <a:pt x="560" y="466"/>
                      </a:lnTo>
                      <a:lnTo>
                        <a:pt x="552" y="442"/>
                      </a:lnTo>
                      <a:lnTo>
                        <a:pt x="490" y="456"/>
                      </a:lnTo>
                      <a:lnTo>
                        <a:pt x="502" y="436"/>
                      </a:lnTo>
                      <a:lnTo>
                        <a:pt x="490" y="414"/>
                      </a:lnTo>
                      <a:lnTo>
                        <a:pt x="552" y="430"/>
                      </a:lnTo>
                      <a:lnTo>
                        <a:pt x="560" y="406"/>
                      </a:lnTo>
                      <a:lnTo>
                        <a:pt x="496" y="388"/>
                      </a:lnTo>
                      <a:lnTo>
                        <a:pt x="610" y="318"/>
                      </a:lnTo>
                      <a:lnTo>
                        <a:pt x="728" y="346"/>
                      </a:lnTo>
                      <a:lnTo>
                        <a:pt x="734" y="328"/>
                      </a:lnTo>
                      <a:lnTo>
                        <a:pt x="638" y="302"/>
                      </a:lnTo>
                      <a:lnTo>
                        <a:pt x="662" y="286"/>
                      </a:lnTo>
                      <a:lnTo>
                        <a:pt x="752" y="308"/>
                      </a:lnTo>
                      <a:lnTo>
                        <a:pt x="756" y="292"/>
                      </a:lnTo>
                      <a:lnTo>
                        <a:pt x="688" y="272"/>
                      </a:lnTo>
                      <a:lnTo>
                        <a:pt x="760" y="228"/>
                      </a:lnTo>
                      <a:lnTo>
                        <a:pt x="752" y="214"/>
                      </a:lnTo>
                      <a:lnTo>
                        <a:pt x="674" y="256"/>
                      </a:lnTo>
                      <a:lnTo>
                        <a:pt x="694" y="182"/>
                      </a:lnTo>
                      <a:lnTo>
                        <a:pt x="676" y="176"/>
                      </a:lnTo>
                      <a:lnTo>
                        <a:pt x="648" y="270"/>
                      </a:lnTo>
                      <a:lnTo>
                        <a:pt x="624" y="284"/>
                      </a:lnTo>
                      <a:lnTo>
                        <a:pt x="650" y="184"/>
                      </a:lnTo>
                      <a:lnTo>
                        <a:pt x="632" y="178"/>
                      </a:lnTo>
                      <a:lnTo>
                        <a:pt x="596" y="300"/>
                      </a:lnTo>
                      <a:lnTo>
                        <a:pt x="478" y="364"/>
                      </a:lnTo>
                      <a:lnTo>
                        <a:pt x="496" y="296"/>
                      </a:lnTo>
                      <a:lnTo>
                        <a:pt x="470" y="288"/>
                      </a:lnTo>
                      <a:lnTo>
                        <a:pt x="452" y="354"/>
                      </a:lnTo>
                      <a:lnTo>
                        <a:pt x="442" y="336"/>
                      </a:lnTo>
                      <a:lnTo>
                        <a:pt x="414" y="336"/>
                      </a:lnTo>
                      <a:lnTo>
                        <a:pt x="462" y="286"/>
                      </a:lnTo>
                      <a:lnTo>
                        <a:pt x="444" y="266"/>
                      </a:lnTo>
                      <a:lnTo>
                        <a:pt x="396" y="312"/>
                      </a:lnTo>
                      <a:lnTo>
                        <a:pt x="392" y="176"/>
                      </a:lnTo>
                      <a:lnTo>
                        <a:pt x="476" y="90"/>
                      </a:lnTo>
                      <a:lnTo>
                        <a:pt x="464" y="76"/>
                      </a:lnTo>
                      <a:lnTo>
                        <a:pt x="392" y="146"/>
                      </a:lnTo>
                      <a:lnTo>
                        <a:pt x="392" y="116"/>
                      </a:lnTo>
                      <a:lnTo>
                        <a:pt x="456" y="50"/>
                      </a:lnTo>
                      <a:lnTo>
                        <a:pt x="444" y="38"/>
                      </a:lnTo>
                      <a:lnTo>
                        <a:pt x="392" y="86"/>
                      </a:lnTo>
                      <a:lnTo>
                        <a:pt x="390" y="0"/>
                      </a:lnTo>
                      <a:lnTo>
                        <a:pt x="374" y="0"/>
                      </a:lnTo>
                      <a:lnTo>
                        <a:pt x="372" y="90"/>
                      </a:lnTo>
                      <a:lnTo>
                        <a:pt x="316" y="36"/>
                      </a:lnTo>
                      <a:lnTo>
                        <a:pt x="304" y="50"/>
                      </a:lnTo>
                      <a:lnTo>
                        <a:pt x="372" y="120"/>
                      </a:lnTo>
                      <a:lnTo>
                        <a:pt x="370" y="148"/>
                      </a:lnTo>
                      <a:lnTo>
                        <a:pt x="296" y="76"/>
                      </a:lnTo>
                      <a:lnTo>
                        <a:pt x="282" y="90"/>
                      </a:lnTo>
                      <a:lnTo>
                        <a:pt x="370" y="180"/>
                      </a:lnTo>
                      <a:lnTo>
                        <a:pt x="368" y="316"/>
                      </a:lnTo>
                      <a:lnTo>
                        <a:pt x="316" y="266"/>
                      </a:lnTo>
                      <a:lnTo>
                        <a:pt x="298" y="286"/>
                      </a:lnTo>
                      <a:lnTo>
                        <a:pt x="344" y="336"/>
                      </a:lnTo>
                      <a:lnTo>
                        <a:pt x="322" y="336"/>
                      </a:lnTo>
                      <a:lnTo>
                        <a:pt x="308" y="358"/>
                      </a:lnTo>
                      <a:lnTo>
                        <a:pt x="288" y="290"/>
                      </a:lnTo>
                      <a:lnTo>
                        <a:pt x="264" y="296"/>
                      </a:lnTo>
                      <a:lnTo>
                        <a:pt x="280" y="360"/>
                      </a:lnTo>
                      <a:lnTo>
                        <a:pt x="162" y="294"/>
                      </a:lnTo>
                      <a:lnTo>
                        <a:pt x="128" y="178"/>
                      </a:lnTo>
                      <a:lnTo>
                        <a:pt x="110" y="184"/>
                      </a:lnTo>
                      <a:lnTo>
                        <a:pt x="134" y="280"/>
                      </a:lnTo>
                      <a:lnTo>
                        <a:pt x="110" y="266"/>
                      </a:lnTo>
                      <a:lnTo>
                        <a:pt x="84" y="176"/>
                      </a:lnTo>
                      <a:lnTo>
                        <a:pt x="66" y="182"/>
                      </a:lnTo>
                      <a:lnTo>
                        <a:pt x="84" y="252"/>
                      </a:lnTo>
                      <a:lnTo>
                        <a:pt x="10" y="210"/>
                      </a:lnTo>
                      <a:lnTo>
                        <a:pt x="2" y="224"/>
                      </a:lnTo>
                      <a:lnTo>
                        <a:pt x="76" y="270"/>
                      </a:lnTo>
                      <a:lnTo>
                        <a:pt x="2" y="292"/>
                      </a:lnTo>
                      <a:lnTo>
                        <a:pt x="8" y="308"/>
                      </a:lnTo>
                      <a:lnTo>
                        <a:pt x="102" y="286"/>
                      </a:lnTo>
                      <a:lnTo>
                        <a:pt x="126" y="300"/>
                      </a:lnTo>
                      <a:lnTo>
                        <a:pt x="26" y="328"/>
                      </a:lnTo>
                      <a:lnTo>
                        <a:pt x="30" y="346"/>
                      </a:lnTo>
                      <a:lnTo>
                        <a:pt x="154" y="316"/>
                      </a:lnTo>
                      <a:lnTo>
                        <a:pt x="270" y="386"/>
                      </a:lnTo>
                      <a:lnTo>
                        <a:pt x="200" y="406"/>
                      </a:lnTo>
                      <a:lnTo>
                        <a:pt x="206" y="430"/>
                      </a:lnTo>
                      <a:lnTo>
                        <a:pt x="276" y="414"/>
                      </a:lnTo>
                      <a:lnTo>
                        <a:pt x="262" y="436"/>
                      </a:lnTo>
                      <a:lnTo>
                        <a:pt x="276" y="458"/>
                      </a:lnTo>
                      <a:lnTo>
                        <a:pt x="206" y="442"/>
                      </a:lnTo>
                      <a:lnTo>
                        <a:pt x="200" y="466"/>
                      </a:lnTo>
                      <a:lnTo>
                        <a:pt x="264" y="484"/>
                      </a:lnTo>
                      <a:lnTo>
                        <a:pt x="148" y="554"/>
                      </a:lnTo>
                      <a:lnTo>
                        <a:pt x="30" y="526"/>
                      </a:lnTo>
                      <a:lnTo>
                        <a:pt x="26" y="542"/>
                      </a:lnTo>
                      <a:lnTo>
                        <a:pt x="122" y="570"/>
                      </a:lnTo>
                      <a:lnTo>
                        <a:pt x="98" y="586"/>
                      </a:lnTo>
                      <a:lnTo>
                        <a:pt x="8" y="562"/>
                      </a:lnTo>
                      <a:lnTo>
                        <a:pt x="2" y="580"/>
                      </a:lnTo>
                      <a:lnTo>
                        <a:pt x="72" y="600"/>
                      </a:lnTo>
                      <a:lnTo>
                        <a:pt x="0" y="644"/>
                      </a:lnTo>
                      <a:lnTo>
                        <a:pt x="8" y="658"/>
                      </a:lnTo>
                      <a:lnTo>
                        <a:pt x="84" y="616"/>
                      </a:lnTo>
                      <a:lnTo>
                        <a:pt x="66" y="690"/>
                      </a:lnTo>
                      <a:lnTo>
                        <a:pt x="84" y="694"/>
                      </a:lnTo>
                      <a:lnTo>
                        <a:pt x="110" y="602"/>
                      </a:lnTo>
                      <a:lnTo>
                        <a:pt x="136" y="588"/>
                      </a:lnTo>
                      <a:lnTo>
                        <a:pt x="110" y="688"/>
                      </a:lnTo>
                      <a:lnTo>
                        <a:pt x="128" y="694"/>
                      </a:lnTo>
                      <a:lnTo>
                        <a:pt x="164" y="572"/>
                      </a:lnTo>
                      <a:lnTo>
                        <a:pt x="282" y="506"/>
                      </a:lnTo>
                      <a:lnTo>
                        <a:pt x="264" y="576"/>
                      </a:lnTo>
                      <a:lnTo>
                        <a:pt x="288" y="582"/>
                      </a:lnTo>
                      <a:lnTo>
                        <a:pt x="308" y="514"/>
                      </a:lnTo>
                      <a:lnTo>
                        <a:pt x="322" y="536"/>
                      </a:lnTo>
                      <a:lnTo>
                        <a:pt x="344" y="536"/>
                      </a:lnTo>
                      <a:lnTo>
                        <a:pt x="298" y="586"/>
                      </a:lnTo>
                      <a:lnTo>
                        <a:pt x="316" y="606"/>
                      </a:lnTo>
                      <a:lnTo>
                        <a:pt x="364" y="560"/>
                      </a:lnTo>
                      <a:lnTo>
                        <a:pt x="366" y="694"/>
                      </a:lnTo>
                      <a:lnTo>
                        <a:pt x="282" y="782"/>
                      </a:lnTo>
                      <a:lnTo>
                        <a:pt x="296" y="796"/>
                      </a:lnTo>
                      <a:lnTo>
                        <a:pt x="368" y="726"/>
                      </a:lnTo>
                      <a:lnTo>
                        <a:pt x="368" y="754"/>
                      </a:lnTo>
                      <a:lnTo>
                        <a:pt x="304" y="822"/>
                      </a:lnTo>
                      <a:lnTo>
                        <a:pt x="316" y="834"/>
                      </a:lnTo>
                      <a:lnTo>
                        <a:pt x="368" y="784"/>
                      </a:lnTo>
                      <a:lnTo>
                        <a:pt x="370" y="870"/>
                      </a:lnTo>
                      <a:lnTo>
                        <a:pt x="386" y="870"/>
                      </a:lnTo>
                      <a:lnTo>
                        <a:pt x="388" y="780"/>
                      </a:lnTo>
                      <a:lnTo>
                        <a:pt x="444" y="834"/>
                      </a:lnTo>
                      <a:lnTo>
                        <a:pt x="456" y="822"/>
                      </a:lnTo>
                      <a:lnTo>
                        <a:pt x="388" y="752"/>
                      </a:lnTo>
                      <a:lnTo>
                        <a:pt x="388" y="724"/>
                      </a:lnTo>
                      <a:lnTo>
                        <a:pt x="464" y="796"/>
                      </a:lnTo>
                      <a:lnTo>
                        <a:pt x="476" y="782"/>
                      </a:lnTo>
                      <a:lnTo>
                        <a:pt x="390" y="692"/>
                      </a:lnTo>
                      <a:lnTo>
                        <a:pt x="392" y="556"/>
                      </a:lnTo>
                      <a:lnTo>
                        <a:pt x="444" y="606"/>
                      </a:lnTo>
                      <a:lnTo>
                        <a:pt x="462" y="586"/>
                      </a:lnTo>
                      <a:lnTo>
                        <a:pt x="414" y="536"/>
                      </a:lnTo>
                      <a:lnTo>
                        <a:pt x="442" y="536"/>
                      </a:lnTo>
                      <a:lnTo>
                        <a:pt x="452" y="518"/>
                      </a:lnTo>
                      <a:lnTo>
                        <a:pt x="470" y="582"/>
                      </a:lnTo>
                      <a:lnTo>
                        <a:pt x="496" y="576"/>
                      </a:lnTo>
                      <a:lnTo>
                        <a:pt x="480" y="512"/>
                      </a:lnTo>
                      <a:lnTo>
                        <a:pt x="598" y="576"/>
                      </a:lnTo>
                      <a:lnTo>
                        <a:pt x="632" y="694"/>
                      </a:lnTo>
                      <a:lnTo>
                        <a:pt x="650" y="688"/>
                      </a:lnTo>
                      <a:lnTo>
                        <a:pt x="626" y="592"/>
                      </a:lnTo>
                      <a:lnTo>
                        <a:pt x="650" y="606"/>
                      </a:lnTo>
                      <a:lnTo>
                        <a:pt x="676" y="694"/>
                      </a:lnTo>
                      <a:lnTo>
                        <a:pt x="694" y="690"/>
                      </a:lnTo>
                      <a:lnTo>
                        <a:pt x="676" y="620"/>
                      </a:lnTo>
                      <a:lnTo>
                        <a:pt x="750" y="660"/>
                      </a:lnTo>
                      <a:lnTo>
                        <a:pt x="758" y="648"/>
                      </a:lnTo>
                      <a:lnTo>
                        <a:pt x="682" y="602"/>
                      </a:lnTo>
                      <a:lnTo>
                        <a:pt x="756" y="580"/>
                      </a:lnTo>
                      <a:close/>
                      <a:moveTo>
                        <a:pt x="418" y="496"/>
                      </a:moveTo>
                      <a:lnTo>
                        <a:pt x="346" y="496"/>
                      </a:lnTo>
                      <a:lnTo>
                        <a:pt x="308" y="436"/>
                      </a:lnTo>
                      <a:lnTo>
                        <a:pt x="346" y="376"/>
                      </a:lnTo>
                      <a:lnTo>
                        <a:pt x="418" y="376"/>
                      </a:lnTo>
                      <a:lnTo>
                        <a:pt x="456" y="436"/>
                      </a:lnTo>
                      <a:lnTo>
                        <a:pt x="418" y="49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73"/>
                <p:cNvSpPr>
                  <a:spLocks noChangeAspect="1" noEditPoints="1"/>
                </p:cNvSpPr>
                <p:nvPr/>
              </p:nvSpPr>
              <p:spPr bwMode="auto">
                <a:xfrm rot="20414437">
                  <a:off x="7564131" y="154734"/>
                  <a:ext cx="722936" cy="825205"/>
                </a:xfrm>
                <a:custGeom>
                  <a:avLst/>
                  <a:gdLst>
                    <a:gd name="T0" fmla="*/ 678 w 820"/>
                    <a:gd name="T1" fmla="*/ 610 h 936"/>
                    <a:gd name="T2" fmla="*/ 656 w 820"/>
                    <a:gd name="T3" fmla="*/ 598 h 936"/>
                    <a:gd name="T4" fmla="*/ 514 w 820"/>
                    <a:gd name="T5" fmla="*/ 512 h 936"/>
                    <a:gd name="T6" fmla="*/ 522 w 820"/>
                    <a:gd name="T7" fmla="*/ 468 h 936"/>
                    <a:gd name="T8" fmla="*/ 564 w 820"/>
                    <a:gd name="T9" fmla="*/ 414 h 936"/>
                    <a:gd name="T10" fmla="*/ 684 w 820"/>
                    <a:gd name="T11" fmla="*/ 324 h 936"/>
                    <a:gd name="T12" fmla="*/ 736 w 820"/>
                    <a:gd name="T13" fmla="*/ 292 h 936"/>
                    <a:gd name="T14" fmla="*/ 744 w 820"/>
                    <a:gd name="T15" fmla="*/ 196 h 936"/>
                    <a:gd name="T16" fmla="*/ 696 w 820"/>
                    <a:gd name="T17" fmla="*/ 198 h 936"/>
                    <a:gd name="T18" fmla="*/ 536 w 820"/>
                    <a:gd name="T19" fmla="*/ 364 h 936"/>
                    <a:gd name="T20" fmla="*/ 486 w 820"/>
                    <a:gd name="T21" fmla="*/ 384 h 936"/>
                    <a:gd name="T22" fmla="*/ 428 w 820"/>
                    <a:gd name="T23" fmla="*/ 356 h 936"/>
                    <a:gd name="T24" fmla="*/ 508 w 820"/>
                    <a:gd name="T25" fmla="*/ 92 h 936"/>
                    <a:gd name="T26" fmla="*/ 486 w 820"/>
                    <a:gd name="T27" fmla="*/ 50 h 936"/>
                    <a:gd name="T28" fmla="*/ 404 w 820"/>
                    <a:gd name="T29" fmla="*/ 0 h 936"/>
                    <a:gd name="T30" fmla="*/ 402 w 820"/>
                    <a:gd name="T31" fmla="*/ 120 h 936"/>
                    <a:gd name="T32" fmla="*/ 400 w 820"/>
                    <a:gd name="T33" fmla="*/ 184 h 936"/>
                    <a:gd name="T34" fmla="*/ 398 w 820"/>
                    <a:gd name="T35" fmla="*/ 356 h 936"/>
                    <a:gd name="T36" fmla="*/ 340 w 820"/>
                    <a:gd name="T37" fmla="*/ 382 h 936"/>
                    <a:gd name="T38" fmla="*/ 168 w 820"/>
                    <a:gd name="T39" fmla="*/ 312 h 936"/>
                    <a:gd name="T40" fmla="*/ 112 w 820"/>
                    <a:gd name="T41" fmla="*/ 280 h 936"/>
                    <a:gd name="T42" fmla="*/ 10 w 820"/>
                    <a:gd name="T43" fmla="*/ 224 h 936"/>
                    <a:gd name="T44" fmla="*/ 10 w 820"/>
                    <a:gd name="T45" fmla="*/ 324 h 936"/>
                    <a:gd name="T46" fmla="*/ 36 w 820"/>
                    <a:gd name="T47" fmla="*/ 364 h 936"/>
                    <a:gd name="T48" fmla="*/ 266 w 820"/>
                    <a:gd name="T49" fmla="*/ 398 h 936"/>
                    <a:gd name="T50" fmla="*/ 302 w 820"/>
                    <a:gd name="T51" fmla="*/ 468 h 936"/>
                    <a:gd name="T52" fmla="*/ 264 w 820"/>
                    <a:gd name="T53" fmla="*/ 532 h 936"/>
                    <a:gd name="T54" fmla="*/ 34 w 820"/>
                    <a:gd name="T55" fmla="*/ 580 h 936"/>
                    <a:gd name="T56" fmla="*/ 8 w 820"/>
                    <a:gd name="T57" fmla="*/ 620 h 936"/>
                    <a:gd name="T58" fmla="*/ 96 w 820"/>
                    <a:gd name="T59" fmla="*/ 658 h 936"/>
                    <a:gd name="T60" fmla="*/ 152 w 820"/>
                    <a:gd name="T61" fmla="*/ 628 h 936"/>
                    <a:gd name="T62" fmla="*/ 174 w 820"/>
                    <a:gd name="T63" fmla="*/ 616 h 936"/>
                    <a:gd name="T64" fmla="*/ 324 w 820"/>
                    <a:gd name="T65" fmla="*/ 532 h 936"/>
                    <a:gd name="T66" fmla="*/ 392 w 820"/>
                    <a:gd name="T67" fmla="*/ 574 h 936"/>
                    <a:gd name="T68" fmla="*/ 312 w 820"/>
                    <a:gd name="T69" fmla="*/ 842 h 936"/>
                    <a:gd name="T70" fmla="*/ 334 w 820"/>
                    <a:gd name="T71" fmla="*/ 884 h 936"/>
                    <a:gd name="T72" fmla="*/ 416 w 820"/>
                    <a:gd name="T73" fmla="*/ 936 h 936"/>
                    <a:gd name="T74" fmla="*/ 420 w 820"/>
                    <a:gd name="T75" fmla="*/ 814 h 936"/>
                    <a:gd name="T76" fmla="*/ 420 w 820"/>
                    <a:gd name="T77" fmla="*/ 750 h 936"/>
                    <a:gd name="T78" fmla="*/ 424 w 820"/>
                    <a:gd name="T79" fmla="*/ 576 h 936"/>
                    <a:gd name="T80" fmla="*/ 482 w 820"/>
                    <a:gd name="T81" fmla="*/ 552 h 936"/>
                    <a:gd name="T82" fmla="*/ 652 w 820"/>
                    <a:gd name="T83" fmla="*/ 622 h 936"/>
                    <a:gd name="T84" fmla="*/ 708 w 820"/>
                    <a:gd name="T85" fmla="*/ 654 h 936"/>
                    <a:gd name="T86" fmla="*/ 812 w 820"/>
                    <a:gd name="T87" fmla="*/ 710 h 936"/>
                    <a:gd name="T88" fmla="*/ 412 w 820"/>
                    <a:gd name="T89" fmla="*/ 546 h 936"/>
                    <a:gd name="T90" fmla="*/ 368 w 820"/>
                    <a:gd name="T91" fmla="*/ 532 h 936"/>
                    <a:gd name="T92" fmla="*/ 336 w 820"/>
                    <a:gd name="T93" fmla="*/ 482 h 936"/>
                    <a:gd name="T94" fmla="*/ 340 w 820"/>
                    <a:gd name="T95" fmla="*/ 436 h 936"/>
                    <a:gd name="T96" fmla="*/ 382 w 820"/>
                    <a:gd name="T97" fmla="*/ 394 h 936"/>
                    <a:gd name="T98" fmla="*/ 428 w 820"/>
                    <a:gd name="T99" fmla="*/ 390 h 936"/>
                    <a:gd name="T100" fmla="*/ 478 w 820"/>
                    <a:gd name="T101" fmla="*/ 424 h 936"/>
                    <a:gd name="T102" fmla="*/ 490 w 820"/>
                    <a:gd name="T103" fmla="*/ 468 h 936"/>
                    <a:gd name="T104" fmla="*/ 468 w 820"/>
                    <a:gd name="T105" fmla="*/ 522 h 936"/>
                    <a:gd name="T106" fmla="*/ 412 w 820"/>
                    <a:gd name="T107" fmla="*/ 54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0" h="936">
                      <a:moveTo>
                        <a:pt x="812" y="620"/>
                      </a:moveTo>
                      <a:lnTo>
                        <a:pt x="810" y="610"/>
                      </a:lnTo>
                      <a:lnTo>
                        <a:pt x="716" y="634"/>
                      </a:lnTo>
                      <a:lnTo>
                        <a:pt x="678" y="610"/>
                      </a:lnTo>
                      <a:lnTo>
                        <a:pt x="788" y="580"/>
                      </a:lnTo>
                      <a:lnTo>
                        <a:pt x="784" y="570"/>
                      </a:lnTo>
                      <a:lnTo>
                        <a:pt x="660" y="600"/>
                      </a:lnTo>
                      <a:lnTo>
                        <a:pt x="656" y="598"/>
                      </a:lnTo>
                      <a:lnTo>
                        <a:pt x="562" y="524"/>
                      </a:lnTo>
                      <a:lnTo>
                        <a:pt x="556" y="536"/>
                      </a:lnTo>
                      <a:lnTo>
                        <a:pt x="514" y="512"/>
                      </a:lnTo>
                      <a:lnTo>
                        <a:pt x="514" y="512"/>
                      </a:lnTo>
                      <a:lnTo>
                        <a:pt x="520" y="490"/>
                      </a:lnTo>
                      <a:lnTo>
                        <a:pt x="522" y="478"/>
                      </a:lnTo>
                      <a:lnTo>
                        <a:pt x="522" y="468"/>
                      </a:lnTo>
                      <a:lnTo>
                        <a:pt x="522" y="468"/>
                      </a:lnTo>
                      <a:lnTo>
                        <a:pt x="520" y="446"/>
                      </a:lnTo>
                      <a:lnTo>
                        <a:pt x="516" y="426"/>
                      </a:lnTo>
                      <a:lnTo>
                        <a:pt x="558" y="402"/>
                      </a:lnTo>
                      <a:lnTo>
                        <a:pt x="564" y="414"/>
                      </a:lnTo>
                      <a:lnTo>
                        <a:pt x="666" y="336"/>
                      </a:lnTo>
                      <a:lnTo>
                        <a:pt x="784" y="364"/>
                      </a:lnTo>
                      <a:lnTo>
                        <a:pt x="788" y="354"/>
                      </a:lnTo>
                      <a:lnTo>
                        <a:pt x="684" y="324"/>
                      </a:lnTo>
                      <a:lnTo>
                        <a:pt x="720" y="302"/>
                      </a:lnTo>
                      <a:lnTo>
                        <a:pt x="810" y="324"/>
                      </a:lnTo>
                      <a:lnTo>
                        <a:pt x="812" y="314"/>
                      </a:lnTo>
                      <a:lnTo>
                        <a:pt x="736" y="292"/>
                      </a:lnTo>
                      <a:lnTo>
                        <a:pt x="820" y="242"/>
                      </a:lnTo>
                      <a:lnTo>
                        <a:pt x="812" y="228"/>
                      </a:lnTo>
                      <a:lnTo>
                        <a:pt x="724" y="276"/>
                      </a:lnTo>
                      <a:lnTo>
                        <a:pt x="744" y="196"/>
                      </a:lnTo>
                      <a:lnTo>
                        <a:pt x="734" y="192"/>
                      </a:lnTo>
                      <a:lnTo>
                        <a:pt x="706" y="286"/>
                      </a:lnTo>
                      <a:lnTo>
                        <a:pt x="670" y="306"/>
                      </a:lnTo>
                      <a:lnTo>
                        <a:pt x="696" y="198"/>
                      </a:lnTo>
                      <a:lnTo>
                        <a:pt x="686" y="194"/>
                      </a:lnTo>
                      <a:lnTo>
                        <a:pt x="650" y="318"/>
                      </a:lnTo>
                      <a:lnTo>
                        <a:pt x="646" y="320"/>
                      </a:lnTo>
                      <a:lnTo>
                        <a:pt x="536" y="364"/>
                      </a:lnTo>
                      <a:lnTo>
                        <a:pt x="542" y="376"/>
                      </a:lnTo>
                      <a:lnTo>
                        <a:pt x="500" y="400"/>
                      </a:lnTo>
                      <a:lnTo>
                        <a:pt x="500" y="400"/>
                      </a:lnTo>
                      <a:lnTo>
                        <a:pt x="486" y="384"/>
                      </a:lnTo>
                      <a:lnTo>
                        <a:pt x="468" y="372"/>
                      </a:lnTo>
                      <a:lnTo>
                        <a:pt x="450" y="362"/>
                      </a:lnTo>
                      <a:lnTo>
                        <a:pt x="438" y="358"/>
                      </a:lnTo>
                      <a:lnTo>
                        <a:pt x="428" y="356"/>
                      </a:lnTo>
                      <a:lnTo>
                        <a:pt x="426" y="304"/>
                      </a:lnTo>
                      <a:lnTo>
                        <a:pt x="442" y="304"/>
                      </a:lnTo>
                      <a:lnTo>
                        <a:pt x="424" y="178"/>
                      </a:lnTo>
                      <a:lnTo>
                        <a:pt x="508" y="92"/>
                      </a:lnTo>
                      <a:lnTo>
                        <a:pt x="502" y="84"/>
                      </a:lnTo>
                      <a:lnTo>
                        <a:pt x="424" y="158"/>
                      </a:lnTo>
                      <a:lnTo>
                        <a:pt x="422" y="116"/>
                      </a:lnTo>
                      <a:lnTo>
                        <a:pt x="486" y="50"/>
                      </a:lnTo>
                      <a:lnTo>
                        <a:pt x="478" y="42"/>
                      </a:lnTo>
                      <a:lnTo>
                        <a:pt x="422" y="98"/>
                      </a:lnTo>
                      <a:lnTo>
                        <a:pt x="420" y="0"/>
                      </a:lnTo>
                      <a:lnTo>
                        <a:pt x="404" y="0"/>
                      </a:lnTo>
                      <a:lnTo>
                        <a:pt x="402" y="102"/>
                      </a:lnTo>
                      <a:lnTo>
                        <a:pt x="342" y="42"/>
                      </a:lnTo>
                      <a:lnTo>
                        <a:pt x="334" y="50"/>
                      </a:lnTo>
                      <a:lnTo>
                        <a:pt x="402" y="120"/>
                      </a:lnTo>
                      <a:lnTo>
                        <a:pt x="400" y="162"/>
                      </a:lnTo>
                      <a:lnTo>
                        <a:pt x="320" y="84"/>
                      </a:lnTo>
                      <a:lnTo>
                        <a:pt x="312" y="92"/>
                      </a:lnTo>
                      <a:lnTo>
                        <a:pt x="400" y="184"/>
                      </a:lnTo>
                      <a:lnTo>
                        <a:pt x="400" y="188"/>
                      </a:lnTo>
                      <a:lnTo>
                        <a:pt x="384" y="304"/>
                      </a:lnTo>
                      <a:lnTo>
                        <a:pt x="398" y="304"/>
                      </a:lnTo>
                      <a:lnTo>
                        <a:pt x="398" y="356"/>
                      </a:lnTo>
                      <a:lnTo>
                        <a:pt x="398" y="356"/>
                      </a:lnTo>
                      <a:lnTo>
                        <a:pt x="376" y="362"/>
                      </a:lnTo>
                      <a:lnTo>
                        <a:pt x="358" y="370"/>
                      </a:lnTo>
                      <a:lnTo>
                        <a:pt x="340" y="382"/>
                      </a:lnTo>
                      <a:lnTo>
                        <a:pt x="326" y="398"/>
                      </a:lnTo>
                      <a:lnTo>
                        <a:pt x="280" y="372"/>
                      </a:lnTo>
                      <a:lnTo>
                        <a:pt x="286" y="360"/>
                      </a:lnTo>
                      <a:lnTo>
                        <a:pt x="168" y="312"/>
                      </a:lnTo>
                      <a:lnTo>
                        <a:pt x="134" y="194"/>
                      </a:lnTo>
                      <a:lnTo>
                        <a:pt x="124" y="198"/>
                      </a:lnTo>
                      <a:lnTo>
                        <a:pt x="150" y="302"/>
                      </a:lnTo>
                      <a:lnTo>
                        <a:pt x="112" y="280"/>
                      </a:lnTo>
                      <a:lnTo>
                        <a:pt x="86" y="192"/>
                      </a:lnTo>
                      <a:lnTo>
                        <a:pt x="76" y="196"/>
                      </a:lnTo>
                      <a:lnTo>
                        <a:pt x="96" y="272"/>
                      </a:lnTo>
                      <a:lnTo>
                        <a:pt x="10" y="224"/>
                      </a:lnTo>
                      <a:lnTo>
                        <a:pt x="2" y="238"/>
                      </a:lnTo>
                      <a:lnTo>
                        <a:pt x="88" y="292"/>
                      </a:lnTo>
                      <a:lnTo>
                        <a:pt x="8" y="314"/>
                      </a:lnTo>
                      <a:lnTo>
                        <a:pt x="10" y="324"/>
                      </a:lnTo>
                      <a:lnTo>
                        <a:pt x="104" y="300"/>
                      </a:lnTo>
                      <a:lnTo>
                        <a:pt x="142" y="324"/>
                      </a:lnTo>
                      <a:lnTo>
                        <a:pt x="34" y="354"/>
                      </a:lnTo>
                      <a:lnTo>
                        <a:pt x="36" y="364"/>
                      </a:lnTo>
                      <a:lnTo>
                        <a:pt x="160" y="334"/>
                      </a:lnTo>
                      <a:lnTo>
                        <a:pt x="164" y="336"/>
                      </a:lnTo>
                      <a:lnTo>
                        <a:pt x="258" y="410"/>
                      </a:lnTo>
                      <a:lnTo>
                        <a:pt x="266" y="398"/>
                      </a:lnTo>
                      <a:lnTo>
                        <a:pt x="310" y="424"/>
                      </a:lnTo>
                      <a:lnTo>
                        <a:pt x="310" y="424"/>
                      </a:lnTo>
                      <a:lnTo>
                        <a:pt x="304" y="446"/>
                      </a:lnTo>
                      <a:lnTo>
                        <a:pt x="302" y="468"/>
                      </a:lnTo>
                      <a:lnTo>
                        <a:pt x="302" y="468"/>
                      </a:lnTo>
                      <a:lnTo>
                        <a:pt x="304" y="486"/>
                      </a:lnTo>
                      <a:lnTo>
                        <a:pt x="310" y="506"/>
                      </a:lnTo>
                      <a:lnTo>
                        <a:pt x="264" y="532"/>
                      </a:lnTo>
                      <a:lnTo>
                        <a:pt x="256" y="520"/>
                      </a:lnTo>
                      <a:lnTo>
                        <a:pt x="154" y="598"/>
                      </a:lnTo>
                      <a:lnTo>
                        <a:pt x="36" y="570"/>
                      </a:lnTo>
                      <a:lnTo>
                        <a:pt x="34" y="580"/>
                      </a:lnTo>
                      <a:lnTo>
                        <a:pt x="136" y="610"/>
                      </a:lnTo>
                      <a:lnTo>
                        <a:pt x="100" y="632"/>
                      </a:lnTo>
                      <a:lnTo>
                        <a:pt x="10" y="610"/>
                      </a:lnTo>
                      <a:lnTo>
                        <a:pt x="8" y="620"/>
                      </a:lnTo>
                      <a:lnTo>
                        <a:pt x="84" y="642"/>
                      </a:lnTo>
                      <a:lnTo>
                        <a:pt x="0" y="692"/>
                      </a:lnTo>
                      <a:lnTo>
                        <a:pt x="8" y="708"/>
                      </a:lnTo>
                      <a:lnTo>
                        <a:pt x="96" y="658"/>
                      </a:lnTo>
                      <a:lnTo>
                        <a:pt x="76" y="738"/>
                      </a:lnTo>
                      <a:lnTo>
                        <a:pt x="86" y="742"/>
                      </a:lnTo>
                      <a:lnTo>
                        <a:pt x="114" y="648"/>
                      </a:lnTo>
                      <a:lnTo>
                        <a:pt x="152" y="628"/>
                      </a:lnTo>
                      <a:lnTo>
                        <a:pt x="124" y="738"/>
                      </a:lnTo>
                      <a:lnTo>
                        <a:pt x="134" y="740"/>
                      </a:lnTo>
                      <a:lnTo>
                        <a:pt x="170" y="618"/>
                      </a:lnTo>
                      <a:lnTo>
                        <a:pt x="174" y="616"/>
                      </a:lnTo>
                      <a:lnTo>
                        <a:pt x="284" y="570"/>
                      </a:lnTo>
                      <a:lnTo>
                        <a:pt x="278" y="558"/>
                      </a:lnTo>
                      <a:lnTo>
                        <a:pt x="324" y="532"/>
                      </a:lnTo>
                      <a:lnTo>
                        <a:pt x="324" y="532"/>
                      </a:lnTo>
                      <a:lnTo>
                        <a:pt x="338" y="548"/>
                      </a:lnTo>
                      <a:lnTo>
                        <a:pt x="354" y="560"/>
                      </a:lnTo>
                      <a:lnTo>
                        <a:pt x="372" y="568"/>
                      </a:lnTo>
                      <a:lnTo>
                        <a:pt x="392" y="574"/>
                      </a:lnTo>
                      <a:lnTo>
                        <a:pt x="394" y="624"/>
                      </a:lnTo>
                      <a:lnTo>
                        <a:pt x="380" y="624"/>
                      </a:lnTo>
                      <a:lnTo>
                        <a:pt x="396" y="752"/>
                      </a:lnTo>
                      <a:lnTo>
                        <a:pt x="312" y="842"/>
                      </a:lnTo>
                      <a:lnTo>
                        <a:pt x="320" y="850"/>
                      </a:lnTo>
                      <a:lnTo>
                        <a:pt x="396" y="774"/>
                      </a:lnTo>
                      <a:lnTo>
                        <a:pt x="398" y="818"/>
                      </a:lnTo>
                      <a:lnTo>
                        <a:pt x="334" y="884"/>
                      </a:lnTo>
                      <a:lnTo>
                        <a:pt x="342" y="892"/>
                      </a:lnTo>
                      <a:lnTo>
                        <a:pt x="398" y="838"/>
                      </a:lnTo>
                      <a:lnTo>
                        <a:pt x="400" y="936"/>
                      </a:lnTo>
                      <a:lnTo>
                        <a:pt x="416" y="936"/>
                      </a:lnTo>
                      <a:lnTo>
                        <a:pt x="418" y="834"/>
                      </a:lnTo>
                      <a:lnTo>
                        <a:pt x="478" y="892"/>
                      </a:lnTo>
                      <a:lnTo>
                        <a:pt x="486" y="884"/>
                      </a:lnTo>
                      <a:lnTo>
                        <a:pt x="420" y="814"/>
                      </a:lnTo>
                      <a:lnTo>
                        <a:pt x="420" y="772"/>
                      </a:lnTo>
                      <a:lnTo>
                        <a:pt x="502" y="850"/>
                      </a:lnTo>
                      <a:lnTo>
                        <a:pt x="508" y="842"/>
                      </a:lnTo>
                      <a:lnTo>
                        <a:pt x="420" y="750"/>
                      </a:lnTo>
                      <a:lnTo>
                        <a:pt x="420" y="744"/>
                      </a:lnTo>
                      <a:lnTo>
                        <a:pt x="436" y="624"/>
                      </a:lnTo>
                      <a:lnTo>
                        <a:pt x="422" y="624"/>
                      </a:lnTo>
                      <a:lnTo>
                        <a:pt x="424" y="576"/>
                      </a:lnTo>
                      <a:lnTo>
                        <a:pt x="424" y="576"/>
                      </a:lnTo>
                      <a:lnTo>
                        <a:pt x="444" y="570"/>
                      </a:lnTo>
                      <a:lnTo>
                        <a:pt x="464" y="564"/>
                      </a:lnTo>
                      <a:lnTo>
                        <a:pt x="482" y="552"/>
                      </a:lnTo>
                      <a:lnTo>
                        <a:pt x="498" y="536"/>
                      </a:lnTo>
                      <a:lnTo>
                        <a:pt x="540" y="562"/>
                      </a:lnTo>
                      <a:lnTo>
                        <a:pt x="534" y="574"/>
                      </a:lnTo>
                      <a:lnTo>
                        <a:pt x="652" y="622"/>
                      </a:lnTo>
                      <a:lnTo>
                        <a:pt x="686" y="740"/>
                      </a:lnTo>
                      <a:lnTo>
                        <a:pt x="696" y="738"/>
                      </a:lnTo>
                      <a:lnTo>
                        <a:pt x="670" y="632"/>
                      </a:lnTo>
                      <a:lnTo>
                        <a:pt x="708" y="654"/>
                      </a:lnTo>
                      <a:lnTo>
                        <a:pt x="734" y="742"/>
                      </a:lnTo>
                      <a:lnTo>
                        <a:pt x="744" y="738"/>
                      </a:lnTo>
                      <a:lnTo>
                        <a:pt x="724" y="662"/>
                      </a:lnTo>
                      <a:lnTo>
                        <a:pt x="812" y="710"/>
                      </a:lnTo>
                      <a:lnTo>
                        <a:pt x="820" y="696"/>
                      </a:lnTo>
                      <a:lnTo>
                        <a:pt x="732" y="644"/>
                      </a:lnTo>
                      <a:lnTo>
                        <a:pt x="812" y="620"/>
                      </a:lnTo>
                      <a:close/>
                      <a:moveTo>
                        <a:pt x="412" y="546"/>
                      </a:moveTo>
                      <a:lnTo>
                        <a:pt x="412" y="546"/>
                      </a:lnTo>
                      <a:lnTo>
                        <a:pt x="396" y="544"/>
                      </a:lnTo>
                      <a:lnTo>
                        <a:pt x="382" y="540"/>
                      </a:lnTo>
                      <a:lnTo>
                        <a:pt x="368" y="532"/>
                      </a:lnTo>
                      <a:lnTo>
                        <a:pt x="358" y="522"/>
                      </a:lnTo>
                      <a:lnTo>
                        <a:pt x="348" y="510"/>
                      </a:lnTo>
                      <a:lnTo>
                        <a:pt x="340" y="498"/>
                      </a:lnTo>
                      <a:lnTo>
                        <a:pt x="336" y="482"/>
                      </a:lnTo>
                      <a:lnTo>
                        <a:pt x="334" y="468"/>
                      </a:lnTo>
                      <a:lnTo>
                        <a:pt x="334" y="468"/>
                      </a:lnTo>
                      <a:lnTo>
                        <a:pt x="336" y="452"/>
                      </a:lnTo>
                      <a:lnTo>
                        <a:pt x="340" y="436"/>
                      </a:lnTo>
                      <a:lnTo>
                        <a:pt x="348" y="424"/>
                      </a:lnTo>
                      <a:lnTo>
                        <a:pt x="358" y="412"/>
                      </a:lnTo>
                      <a:lnTo>
                        <a:pt x="368" y="402"/>
                      </a:lnTo>
                      <a:lnTo>
                        <a:pt x="382" y="394"/>
                      </a:lnTo>
                      <a:lnTo>
                        <a:pt x="396" y="390"/>
                      </a:lnTo>
                      <a:lnTo>
                        <a:pt x="412" y="388"/>
                      </a:lnTo>
                      <a:lnTo>
                        <a:pt x="412" y="388"/>
                      </a:lnTo>
                      <a:lnTo>
                        <a:pt x="428" y="390"/>
                      </a:lnTo>
                      <a:lnTo>
                        <a:pt x="442" y="394"/>
                      </a:lnTo>
                      <a:lnTo>
                        <a:pt x="456" y="402"/>
                      </a:lnTo>
                      <a:lnTo>
                        <a:pt x="468" y="412"/>
                      </a:lnTo>
                      <a:lnTo>
                        <a:pt x="478" y="424"/>
                      </a:lnTo>
                      <a:lnTo>
                        <a:pt x="484" y="436"/>
                      </a:lnTo>
                      <a:lnTo>
                        <a:pt x="490" y="452"/>
                      </a:lnTo>
                      <a:lnTo>
                        <a:pt x="490" y="468"/>
                      </a:lnTo>
                      <a:lnTo>
                        <a:pt x="490" y="468"/>
                      </a:lnTo>
                      <a:lnTo>
                        <a:pt x="490" y="482"/>
                      </a:lnTo>
                      <a:lnTo>
                        <a:pt x="484" y="498"/>
                      </a:lnTo>
                      <a:lnTo>
                        <a:pt x="478" y="510"/>
                      </a:lnTo>
                      <a:lnTo>
                        <a:pt x="468" y="522"/>
                      </a:lnTo>
                      <a:lnTo>
                        <a:pt x="456" y="532"/>
                      </a:lnTo>
                      <a:lnTo>
                        <a:pt x="442" y="540"/>
                      </a:lnTo>
                      <a:lnTo>
                        <a:pt x="428" y="544"/>
                      </a:lnTo>
                      <a:lnTo>
                        <a:pt x="412" y="546"/>
                      </a:lnTo>
                      <a:lnTo>
                        <a:pt x="412" y="54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77"/>
                <p:cNvSpPr>
                  <a:spLocks noChangeAspect="1" noEditPoints="1"/>
                </p:cNvSpPr>
                <p:nvPr/>
              </p:nvSpPr>
              <p:spPr bwMode="auto">
                <a:xfrm rot="20957513">
                  <a:off x="7869058" y="3830515"/>
                  <a:ext cx="639682" cy="729516"/>
                </a:xfrm>
                <a:custGeom>
                  <a:avLst/>
                  <a:gdLst>
                    <a:gd name="T0" fmla="*/ 718 w 826"/>
                    <a:gd name="T1" fmla="*/ 634 h 942"/>
                    <a:gd name="T2" fmla="*/ 788 w 826"/>
                    <a:gd name="T3" fmla="*/ 570 h 942"/>
                    <a:gd name="T4" fmla="*/ 542 w 826"/>
                    <a:gd name="T5" fmla="*/ 472 h 942"/>
                    <a:gd name="T6" fmla="*/ 788 w 826"/>
                    <a:gd name="T7" fmla="*/ 376 h 942"/>
                    <a:gd name="T8" fmla="*/ 722 w 826"/>
                    <a:gd name="T9" fmla="*/ 314 h 942"/>
                    <a:gd name="T10" fmla="*/ 748 w 826"/>
                    <a:gd name="T11" fmla="*/ 298 h 942"/>
                    <a:gd name="T12" fmla="*/ 730 w 826"/>
                    <a:gd name="T13" fmla="*/ 276 h 942"/>
                    <a:gd name="T14" fmla="*/ 704 w 826"/>
                    <a:gd name="T15" fmla="*/ 290 h 942"/>
                    <a:gd name="T16" fmla="*/ 684 w 826"/>
                    <a:gd name="T17" fmla="*/ 196 h 942"/>
                    <a:gd name="T18" fmla="*/ 478 w 826"/>
                    <a:gd name="T19" fmla="*/ 360 h 942"/>
                    <a:gd name="T20" fmla="*/ 516 w 826"/>
                    <a:gd name="T21" fmla="*/ 100 h 942"/>
                    <a:gd name="T22" fmla="*/ 430 w 826"/>
                    <a:gd name="T23" fmla="*/ 124 h 942"/>
                    <a:gd name="T24" fmla="*/ 430 w 826"/>
                    <a:gd name="T25" fmla="*/ 94 h 942"/>
                    <a:gd name="T26" fmla="*/ 402 w 826"/>
                    <a:gd name="T27" fmla="*/ 98 h 942"/>
                    <a:gd name="T28" fmla="*/ 400 w 826"/>
                    <a:gd name="T29" fmla="*/ 128 h 942"/>
                    <a:gd name="T30" fmla="*/ 310 w 826"/>
                    <a:gd name="T31" fmla="*/ 100 h 942"/>
                    <a:gd name="T32" fmla="*/ 352 w 826"/>
                    <a:gd name="T33" fmla="*/ 360 h 942"/>
                    <a:gd name="T34" fmla="*/ 142 w 826"/>
                    <a:gd name="T35" fmla="*/ 196 h 942"/>
                    <a:gd name="T36" fmla="*/ 120 w 826"/>
                    <a:gd name="T37" fmla="*/ 284 h 942"/>
                    <a:gd name="T38" fmla="*/ 94 w 826"/>
                    <a:gd name="T39" fmla="*/ 270 h 942"/>
                    <a:gd name="T40" fmla="*/ 84 w 826"/>
                    <a:gd name="T41" fmla="*/ 296 h 942"/>
                    <a:gd name="T42" fmla="*/ 110 w 826"/>
                    <a:gd name="T43" fmla="*/ 312 h 942"/>
                    <a:gd name="T44" fmla="*/ 40 w 826"/>
                    <a:gd name="T45" fmla="*/ 376 h 942"/>
                    <a:gd name="T46" fmla="*/ 290 w 826"/>
                    <a:gd name="T47" fmla="*/ 472 h 942"/>
                    <a:gd name="T48" fmla="*/ 40 w 826"/>
                    <a:gd name="T49" fmla="*/ 570 h 942"/>
                    <a:gd name="T50" fmla="*/ 104 w 826"/>
                    <a:gd name="T51" fmla="*/ 632 h 942"/>
                    <a:gd name="T52" fmla="*/ 80 w 826"/>
                    <a:gd name="T53" fmla="*/ 648 h 942"/>
                    <a:gd name="T54" fmla="*/ 96 w 826"/>
                    <a:gd name="T55" fmla="*/ 670 h 942"/>
                    <a:gd name="T56" fmla="*/ 122 w 826"/>
                    <a:gd name="T57" fmla="*/ 656 h 942"/>
                    <a:gd name="T58" fmla="*/ 142 w 826"/>
                    <a:gd name="T59" fmla="*/ 748 h 942"/>
                    <a:gd name="T60" fmla="*/ 352 w 826"/>
                    <a:gd name="T61" fmla="*/ 584 h 942"/>
                    <a:gd name="T62" fmla="*/ 310 w 826"/>
                    <a:gd name="T63" fmla="*/ 846 h 942"/>
                    <a:gd name="T64" fmla="*/ 396 w 826"/>
                    <a:gd name="T65" fmla="*/ 820 h 942"/>
                    <a:gd name="T66" fmla="*/ 398 w 826"/>
                    <a:gd name="T67" fmla="*/ 850 h 942"/>
                    <a:gd name="T68" fmla="*/ 426 w 826"/>
                    <a:gd name="T69" fmla="*/ 846 h 942"/>
                    <a:gd name="T70" fmla="*/ 426 w 826"/>
                    <a:gd name="T71" fmla="*/ 816 h 942"/>
                    <a:gd name="T72" fmla="*/ 516 w 826"/>
                    <a:gd name="T73" fmla="*/ 844 h 942"/>
                    <a:gd name="T74" fmla="*/ 478 w 826"/>
                    <a:gd name="T75" fmla="*/ 584 h 942"/>
                    <a:gd name="T76" fmla="*/ 684 w 826"/>
                    <a:gd name="T77" fmla="*/ 748 h 942"/>
                    <a:gd name="T78" fmla="*/ 706 w 826"/>
                    <a:gd name="T79" fmla="*/ 660 h 942"/>
                    <a:gd name="T80" fmla="*/ 732 w 826"/>
                    <a:gd name="T81" fmla="*/ 674 h 942"/>
                    <a:gd name="T82" fmla="*/ 742 w 826"/>
                    <a:gd name="T83" fmla="*/ 648 h 942"/>
                    <a:gd name="T84" fmla="*/ 376 w 826"/>
                    <a:gd name="T85" fmla="*/ 544 h 942"/>
                    <a:gd name="T86" fmla="*/ 456 w 826"/>
                    <a:gd name="T87" fmla="*/ 400 h 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26" h="942">
                      <a:moveTo>
                        <a:pt x="818" y="628"/>
                      </a:moveTo>
                      <a:lnTo>
                        <a:pt x="814" y="610"/>
                      </a:lnTo>
                      <a:lnTo>
                        <a:pt x="718" y="634"/>
                      </a:lnTo>
                      <a:lnTo>
                        <a:pt x="690" y="616"/>
                      </a:lnTo>
                      <a:lnTo>
                        <a:pt x="792" y="588"/>
                      </a:lnTo>
                      <a:lnTo>
                        <a:pt x="788" y="570"/>
                      </a:lnTo>
                      <a:lnTo>
                        <a:pt x="662" y="600"/>
                      </a:lnTo>
                      <a:lnTo>
                        <a:pt x="518" y="514"/>
                      </a:lnTo>
                      <a:lnTo>
                        <a:pt x="542" y="472"/>
                      </a:lnTo>
                      <a:lnTo>
                        <a:pt x="520" y="436"/>
                      </a:lnTo>
                      <a:lnTo>
                        <a:pt x="668" y="346"/>
                      </a:lnTo>
                      <a:lnTo>
                        <a:pt x="788" y="376"/>
                      </a:lnTo>
                      <a:lnTo>
                        <a:pt x="792" y="358"/>
                      </a:lnTo>
                      <a:lnTo>
                        <a:pt x="694" y="330"/>
                      </a:lnTo>
                      <a:lnTo>
                        <a:pt x="722" y="314"/>
                      </a:lnTo>
                      <a:lnTo>
                        <a:pt x="814" y="336"/>
                      </a:lnTo>
                      <a:lnTo>
                        <a:pt x="818" y="318"/>
                      </a:lnTo>
                      <a:lnTo>
                        <a:pt x="748" y="298"/>
                      </a:lnTo>
                      <a:lnTo>
                        <a:pt x="826" y="250"/>
                      </a:lnTo>
                      <a:lnTo>
                        <a:pt x="814" y="228"/>
                      </a:lnTo>
                      <a:lnTo>
                        <a:pt x="730" y="276"/>
                      </a:lnTo>
                      <a:lnTo>
                        <a:pt x="750" y="200"/>
                      </a:lnTo>
                      <a:lnTo>
                        <a:pt x="732" y="196"/>
                      </a:lnTo>
                      <a:lnTo>
                        <a:pt x="704" y="290"/>
                      </a:lnTo>
                      <a:lnTo>
                        <a:pt x="676" y="306"/>
                      </a:lnTo>
                      <a:lnTo>
                        <a:pt x="702" y="202"/>
                      </a:lnTo>
                      <a:lnTo>
                        <a:pt x="684" y="196"/>
                      </a:lnTo>
                      <a:lnTo>
                        <a:pt x="648" y="320"/>
                      </a:lnTo>
                      <a:lnTo>
                        <a:pt x="502" y="400"/>
                      </a:lnTo>
                      <a:lnTo>
                        <a:pt x="478" y="360"/>
                      </a:lnTo>
                      <a:lnTo>
                        <a:pt x="434" y="360"/>
                      </a:lnTo>
                      <a:lnTo>
                        <a:pt x="432" y="188"/>
                      </a:lnTo>
                      <a:lnTo>
                        <a:pt x="516" y="100"/>
                      </a:lnTo>
                      <a:lnTo>
                        <a:pt x="504" y="86"/>
                      </a:lnTo>
                      <a:lnTo>
                        <a:pt x="430" y="158"/>
                      </a:lnTo>
                      <a:lnTo>
                        <a:pt x="430" y="124"/>
                      </a:lnTo>
                      <a:lnTo>
                        <a:pt x="494" y="58"/>
                      </a:lnTo>
                      <a:lnTo>
                        <a:pt x="482" y="46"/>
                      </a:lnTo>
                      <a:lnTo>
                        <a:pt x="430" y="94"/>
                      </a:lnTo>
                      <a:lnTo>
                        <a:pt x="428" y="0"/>
                      </a:lnTo>
                      <a:lnTo>
                        <a:pt x="402" y="0"/>
                      </a:lnTo>
                      <a:lnTo>
                        <a:pt x="402" y="98"/>
                      </a:lnTo>
                      <a:lnTo>
                        <a:pt x="346" y="44"/>
                      </a:lnTo>
                      <a:lnTo>
                        <a:pt x="332" y="58"/>
                      </a:lnTo>
                      <a:lnTo>
                        <a:pt x="400" y="128"/>
                      </a:lnTo>
                      <a:lnTo>
                        <a:pt x="400" y="160"/>
                      </a:lnTo>
                      <a:lnTo>
                        <a:pt x="324" y="86"/>
                      </a:lnTo>
                      <a:lnTo>
                        <a:pt x="310" y="100"/>
                      </a:lnTo>
                      <a:lnTo>
                        <a:pt x="400" y="192"/>
                      </a:lnTo>
                      <a:lnTo>
                        <a:pt x="396" y="360"/>
                      </a:lnTo>
                      <a:lnTo>
                        <a:pt x="352" y="360"/>
                      </a:lnTo>
                      <a:lnTo>
                        <a:pt x="332" y="398"/>
                      </a:lnTo>
                      <a:lnTo>
                        <a:pt x="178" y="314"/>
                      </a:lnTo>
                      <a:lnTo>
                        <a:pt x="142" y="196"/>
                      </a:lnTo>
                      <a:lnTo>
                        <a:pt x="124" y="202"/>
                      </a:lnTo>
                      <a:lnTo>
                        <a:pt x="150" y="300"/>
                      </a:lnTo>
                      <a:lnTo>
                        <a:pt x="120" y="284"/>
                      </a:lnTo>
                      <a:lnTo>
                        <a:pt x="94" y="194"/>
                      </a:lnTo>
                      <a:lnTo>
                        <a:pt x="78" y="200"/>
                      </a:lnTo>
                      <a:lnTo>
                        <a:pt x="94" y="270"/>
                      </a:lnTo>
                      <a:lnTo>
                        <a:pt x="14" y="226"/>
                      </a:lnTo>
                      <a:lnTo>
                        <a:pt x="2" y="246"/>
                      </a:lnTo>
                      <a:lnTo>
                        <a:pt x="84" y="296"/>
                      </a:lnTo>
                      <a:lnTo>
                        <a:pt x="10" y="318"/>
                      </a:lnTo>
                      <a:lnTo>
                        <a:pt x="14" y="336"/>
                      </a:lnTo>
                      <a:lnTo>
                        <a:pt x="110" y="312"/>
                      </a:lnTo>
                      <a:lnTo>
                        <a:pt x="136" y="328"/>
                      </a:lnTo>
                      <a:lnTo>
                        <a:pt x="34" y="358"/>
                      </a:lnTo>
                      <a:lnTo>
                        <a:pt x="40" y="376"/>
                      </a:lnTo>
                      <a:lnTo>
                        <a:pt x="164" y="346"/>
                      </a:lnTo>
                      <a:lnTo>
                        <a:pt x="312" y="434"/>
                      </a:lnTo>
                      <a:lnTo>
                        <a:pt x="290" y="472"/>
                      </a:lnTo>
                      <a:lnTo>
                        <a:pt x="310" y="508"/>
                      </a:lnTo>
                      <a:lnTo>
                        <a:pt x="160" y="598"/>
                      </a:lnTo>
                      <a:lnTo>
                        <a:pt x="40" y="570"/>
                      </a:lnTo>
                      <a:lnTo>
                        <a:pt x="34" y="588"/>
                      </a:lnTo>
                      <a:lnTo>
                        <a:pt x="132" y="616"/>
                      </a:lnTo>
                      <a:lnTo>
                        <a:pt x="104" y="632"/>
                      </a:lnTo>
                      <a:lnTo>
                        <a:pt x="14" y="610"/>
                      </a:lnTo>
                      <a:lnTo>
                        <a:pt x="10" y="628"/>
                      </a:lnTo>
                      <a:lnTo>
                        <a:pt x="80" y="648"/>
                      </a:lnTo>
                      <a:lnTo>
                        <a:pt x="0" y="696"/>
                      </a:lnTo>
                      <a:lnTo>
                        <a:pt x="12" y="716"/>
                      </a:lnTo>
                      <a:lnTo>
                        <a:pt x="96" y="670"/>
                      </a:lnTo>
                      <a:lnTo>
                        <a:pt x="78" y="746"/>
                      </a:lnTo>
                      <a:lnTo>
                        <a:pt x="94" y="750"/>
                      </a:lnTo>
                      <a:lnTo>
                        <a:pt x="122" y="656"/>
                      </a:lnTo>
                      <a:lnTo>
                        <a:pt x="150" y="640"/>
                      </a:lnTo>
                      <a:lnTo>
                        <a:pt x="124" y="744"/>
                      </a:lnTo>
                      <a:lnTo>
                        <a:pt x="142" y="748"/>
                      </a:lnTo>
                      <a:lnTo>
                        <a:pt x="178" y="624"/>
                      </a:lnTo>
                      <a:lnTo>
                        <a:pt x="328" y="542"/>
                      </a:lnTo>
                      <a:lnTo>
                        <a:pt x="352" y="584"/>
                      </a:lnTo>
                      <a:lnTo>
                        <a:pt x="392" y="584"/>
                      </a:lnTo>
                      <a:lnTo>
                        <a:pt x="396" y="756"/>
                      </a:lnTo>
                      <a:lnTo>
                        <a:pt x="310" y="846"/>
                      </a:lnTo>
                      <a:lnTo>
                        <a:pt x="324" y="858"/>
                      </a:lnTo>
                      <a:lnTo>
                        <a:pt x="396" y="788"/>
                      </a:lnTo>
                      <a:lnTo>
                        <a:pt x="396" y="820"/>
                      </a:lnTo>
                      <a:lnTo>
                        <a:pt x="332" y="888"/>
                      </a:lnTo>
                      <a:lnTo>
                        <a:pt x="346" y="900"/>
                      </a:lnTo>
                      <a:lnTo>
                        <a:pt x="398" y="850"/>
                      </a:lnTo>
                      <a:lnTo>
                        <a:pt x="400" y="942"/>
                      </a:lnTo>
                      <a:lnTo>
                        <a:pt x="424" y="942"/>
                      </a:lnTo>
                      <a:lnTo>
                        <a:pt x="426" y="846"/>
                      </a:lnTo>
                      <a:lnTo>
                        <a:pt x="482" y="900"/>
                      </a:lnTo>
                      <a:lnTo>
                        <a:pt x="494" y="888"/>
                      </a:lnTo>
                      <a:lnTo>
                        <a:pt x="426" y="816"/>
                      </a:lnTo>
                      <a:lnTo>
                        <a:pt x="426" y="784"/>
                      </a:lnTo>
                      <a:lnTo>
                        <a:pt x="504" y="858"/>
                      </a:lnTo>
                      <a:lnTo>
                        <a:pt x="516" y="844"/>
                      </a:lnTo>
                      <a:lnTo>
                        <a:pt x="428" y="752"/>
                      </a:lnTo>
                      <a:lnTo>
                        <a:pt x="430" y="584"/>
                      </a:lnTo>
                      <a:lnTo>
                        <a:pt x="478" y="584"/>
                      </a:lnTo>
                      <a:lnTo>
                        <a:pt x="500" y="548"/>
                      </a:lnTo>
                      <a:lnTo>
                        <a:pt x="650" y="630"/>
                      </a:lnTo>
                      <a:lnTo>
                        <a:pt x="684" y="748"/>
                      </a:lnTo>
                      <a:lnTo>
                        <a:pt x="702" y="744"/>
                      </a:lnTo>
                      <a:lnTo>
                        <a:pt x="678" y="646"/>
                      </a:lnTo>
                      <a:lnTo>
                        <a:pt x="706" y="660"/>
                      </a:lnTo>
                      <a:lnTo>
                        <a:pt x="732" y="750"/>
                      </a:lnTo>
                      <a:lnTo>
                        <a:pt x="750" y="746"/>
                      </a:lnTo>
                      <a:lnTo>
                        <a:pt x="732" y="674"/>
                      </a:lnTo>
                      <a:lnTo>
                        <a:pt x="812" y="720"/>
                      </a:lnTo>
                      <a:lnTo>
                        <a:pt x="826" y="698"/>
                      </a:lnTo>
                      <a:lnTo>
                        <a:pt x="742" y="648"/>
                      </a:lnTo>
                      <a:lnTo>
                        <a:pt x="818" y="628"/>
                      </a:lnTo>
                      <a:close/>
                      <a:moveTo>
                        <a:pt x="456" y="544"/>
                      </a:moveTo>
                      <a:lnTo>
                        <a:pt x="376" y="544"/>
                      </a:lnTo>
                      <a:lnTo>
                        <a:pt x="336" y="472"/>
                      </a:lnTo>
                      <a:lnTo>
                        <a:pt x="376" y="400"/>
                      </a:lnTo>
                      <a:lnTo>
                        <a:pt x="456" y="400"/>
                      </a:lnTo>
                      <a:lnTo>
                        <a:pt x="496" y="472"/>
                      </a:lnTo>
                      <a:lnTo>
                        <a:pt x="456" y="54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EFFFF">
                      <a:alpha val="26000"/>
                    </a:srgbClr>
                  </a:solidFill>
                </a:ln>
                <a:effectLst/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81"/>
                <p:cNvSpPr>
                  <a:spLocks noChangeAspect="1" noEditPoints="1"/>
                </p:cNvSpPr>
                <p:nvPr/>
              </p:nvSpPr>
              <p:spPr bwMode="auto">
                <a:xfrm rot="924218">
                  <a:off x="8027251" y="1799143"/>
                  <a:ext cx="766532" cy="869062"/>
                </a:xfrm>
                <a:custGeom>
                  <a:avLst/>
                  <a:gdLst>
                    <a:gd name="T0" fmla="*/ 546 w 628"/>
                    <a:gd name="T1" fmla="*/ 480 h 712"/>
                    <a:gd name="T2" fmla="*/ 598 w 628"/>
                    <a:gd name="T3" fmla="*/ 430 h 712"/>
                    <a:gd name="T4" fmla="*/ 400 w 628"/>
                    <a:gd name="T5" fmla="*/ 374 h 712"/>
                    <a:gd name="T6" fmla="*/ 402 w 628"/>
                    <a:gd name="T7" fmla="*/ 354 h 712"/>
                    <a:gd name="T8" fmla="*/ 508 w 628"/>
                    <a:gd name="T9" fmla="*/ 254 h 712"/>
                    <a:gd name="T10" fmla="*/ 524 w 628"/>
                    <a:gd name="T11" fmla="*/ 246 h 712"/>
                    <a:gd name="T12" fmla="*/ 620 w 628"/>
                    <a:gd name="T13" fmla="*/ 236 h 712"/>
                    <a:gd name="T14" fmla="*/ 620 w 628"/>
                    <a:gd name="T15" fmla="*/ 170 h 712"/>
                    <a:gd name="T16" fmla="*/ 558 w 628"/>
                    <a:gd name="T17" fmla="*/ 144 h 712"/>
                    <a:gd name="T18" fmla="*/ 532 w 628"/>
                    <a:gd name="T19" fmla="*/ 148 h 712"/>
                    <a:gd name="T20" fmla="*/ 450 w 628"/>
                    <a:gd name="T21" fmla="*/ 264 h 712"/>
                    <a:gd name="T22" fmla="*/ 360 w 628"/>
                    <a:gd name="T23" fmla="*/ 278 h 712"/>
                    <a:gd name="T24" fmla="*/ 324 w 628"/>
                    <a:gd name="T25" fmla="*/ 136 h 712"/>
                    <a:gd name="T26" fmla="*/ 324 w 628"/>
                    <a:gd name="T27" fmla="*/ 118 h 712"/>
                    <a:gd name="T28" fmla="*/ 366 w 628"/>
                    <a:gd name="T29" fmla="*/ 30 h 712"/>
                    <a:gd name="T30" fmla="*/ 308 w 628"/>
                    <a:gd name="T31" fmla="*/ 0 h 712"/>
                    <a:gd name="T32" fmla="*/ 254 w 628"/>
                    <a:gd name="T33" fmla="*/ 36 h 712"/>
                    <a:gd name="T34" fmla="*/ 244 w 628"/>
                    <a:gd name="T35" fmla="*/ 62 h 712"/>
                    <a:gd name="T36" fmla="*/ 304 w 628"/>
                    <a:gd name="T37" fmla="*/ 190 h 712"/>
                    <a:gd name="T38" fmla="*/ 272 w 628"/>
                    <a:gd name="T39" fmla="*/ 278 h 712"/>
                    <a:gd name="T40" fmla="*/ 130 w 628"/>
                    <a:gd name="T41" fmla="*/ 234 h 712"/>
                    <a:gd name="T42" fmla="*/ 114 w 628"/>
                    <a:gd name="T43" fmla="*/ 226 h 712"/>
                    <a:gd name="T44" fmla="*/ 58 w 628"/>
                    <a:gd name="T45" fmla="*/ 146 h 712"/>
                    <a:gd name="T46" fmla="*/ 0 w 628"/>
                    <a:gd name="T47" fmla="*/ 180 h 712"/>
                    <a:gd name="T48" fmla="*/ 8 w 628"/>
                    <a:gd name="T49" fmla="*/ 246 h 712"/>
                    <a:gd name="T50" fmla="*/ 26 w 628"/>
                    <a:gd name="T51" fmla="*/ 268 h 712"/>
                    <a:gd name="T52" fmla="*/ 166 w 628"/>
                    <a:gd name="T53" fmla="*/ 280 h 712"/>
                    <a:gd name="T54" fmla="*/ 228 w 628"/>
                    <a:gd name="T55" fmla="*/ 354 h 712"/>
                    <a:gd name="T56" fmla="*/ 162 w 628"/>
                    <a:gd name="T57" fmla="*/ 426 h 712"/>
                    <a:gd name="T58" fmla="*/ 26 w 628"/>
                    <a:gd name="T59" fmla="*/ 440 h 712"/>
                    <a:gd name="T60" fmla="*/ 8 w 628"/>
                    <a:gd name="T61" fmla="*/ 462 h 712"/>
                    <a:gd name="T62" fmla="*/ 0 w 628"/>
                    <a:gd name="T63" fmla="*/ 526 h 712"/>
                    <a:gd name="T64" fmla="*/ 58 w 628"/>
                    <a:gd name="T65" fmla="*/ 562 h 712"/>
                    <a:gd name="T66" fmla="*/ 114 w 628"/>
                    <a:gd name="T67" fmla="*/ 478 h 712"/>
                    <a:gd name="T68" fmla="*/ 132 w 628"/>
                    <a:gd name="T69" fmla="*/ 468 h 712"/>
                    <a:gd name="T70" fmla="*/ 256 w 628"/>
                    <a:gd name="T71" fmla="*/ 418 h 712"/>
                    <a:gd name="T72" fmla="*/ 300 w 628"/>
                    <a:gd name="T73" fmla="*/ 522 h 712"/>
                    <a:gd name="T74" fmla="*/ 244 w 628"/>
                    <a:gd name="T75" fmla="*/ 646 h 712"/>
                    <a:gd name="T76" fmla="*/ 254 w 628"/>
                    <a:gd name="T77" fmla="*/ 672 h 712"/>
                    <a:gd name="T78" fmla="*/ 304 w 628"/>
                    <a:gd name="T79" fmla="*/ 712 h 712"/>
                    <a:gd name="T80" fmla="*/ 366 w 628"/>
                    <a:gd name="T81" fmla="*/ 678 h 712"/>
                    <a:gd name="T82" fmla="*/ 322 w 628"/>
                    <a:gd name="T83" fmla="*/ 588 h 712"/>
                    <a:gd name="T84" fmla="*/ 322 w 628"/>
                    <a:gd name="T85" fmla="*/ 568 h 712"/>
                    <a:gd name="T86" fmla="*/ 340 w 628"/>
                    <a:gd name="T87" fmla="*/ 438 h 712"/>
                    <a:gd name="T88" fmla="*/ 452 w 628"/>
                    <a:gd name="T89" fmla="*/ 448 h 712"/>
                    <a:gd name="T90" fmla="*/ 532 w 628"/>
                    <a:gd name="T91" fmla="*/ 560 h 712"/>
                    <a:gd name="T92" fmla="*/ 558 w 628"/>
                    <a:gd name="T93" fmla="*/ 564 h 712"/>
                    <a:gd name="T94" fmla="*/ 618 w 628"/>
                    <a:gd name="T95" fmla="*/ 540 h 712"/>
                    <a:gd name="T96" fmla="*/ 620 w 628"/>
                    <a:gd name="T97" fmla="*/ 470 h 712"/>
                    <a:gd name="T98" fmla="*/ 304 w 628"/>
                    <a:gd name="T99" fmla="*/ 408 h 712"/>
                    <a:gd name="T100" fmla="*/ 276 w 628"/>
                    <a:gd name="T101" fmla="*/ 394 h 712"/>
                    <a:gd name="T102" fmla="*/ 260 w 628"/>
                    <a:gd name="T103" fmla="*/ 364 h 712"/>
                    <a:gd name="T104" fmla="*/ 260 w 628"/>
                    <a:gd name="T105" fmla="*/ 342 h 712"/>
                    <a:gd name="T106" fmla="*/ 276 w 628"/>
                    <a:gd name="T107" fmla="*/ 314 h 712"/>
                    <a:gd name="T108" fmla="*/ 304 w 628"/>
                    <a:gd name="T109" fmla="*/ 300 h 712"/>
                    <a:gd name="T110" fmla="*/ 326 w 628"/>
                    <a:gd name="T111" fmla="*/ 300 h 712"/>
                    <a:gd name="T112" fmla="*/ 354 w 628"/>
                    <a:gd name="T113" fmla="*/ 314 h 712"/>
                    <a:gd name="T114" fmla="*/ 370 w 628"/>
                    <a:gd name="T115" fmla="*/ 342 h 712"/>
                    <a:gd name="T116" fmla="*/ 370 w 628"/>
                    <a:gd name="T117" fmla="*/ 364 h 712"/>
                    <a:gd name="T118" fmla="*/ 354 w 628"/>
                    <a:gd name="T119" fmla="*/ 394 h 712"/>
                    <a:gd name="T120" fmla="*/ 326 w 628"/>
                    <a:gd name="T121" fmla="*/ 408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28" h="712">
                      <a:moveTo>
                        <a:pt x="620" y="470"/>
                      </a:moveTo>
                      <a:lnTo>
                        <a:pt x="618" y="462"/>
                      </a:lnTo>
                      <a:lnTo>
                        <a:pt x="546" y="480"/>
                      </a:lnTo>
                      <a:lnTo>
                        <a:pt x="520" y="464"/>
                      </a:lnTo>
                      <a:lnTo>
                        <a:pt x="602" y="440"/>
                      </a:lnTo>
                      <a:lnTo>
                        <a:pt x="598" y="430"/>
                      </a:lnTo>
                      <a:lnTo>
                        <a:pt x="504" y="454"/>
                      </a:lnTo>
                      <a:lnTo>
                        <a:pt x="460" y="428"/>
                      </a:lnTo>
                      <a:lnTo>
                        <a:pt x="400" y="374"/>
                      </a:lnTo>
                      <a:lnTo>
                        <a:pt x="400" y="374"/>
                      </a:lnTo>
                      <a:lnTo>
                        <a:pt x="402" y="354"/>
                      </a:lnTo>
                      <a:lnTo>
                        <a:pt x="402" y="354"/>
                      </a:lnTo>
                      <a:lnTo>
                        <a:pt x="402" y="338"/>
                      </a:lnTo>
                      <a:lnTo>
                        <a:pt x="464" y="282"/>
                      </a:lnTo>
                      <a:lnTo>
                        <a:pt x="508" y="254"/>
                      </a:lnTo>
                      <a:lnTo>
                        <a:pt x="598" y="278"/>
                      </a:lnTo>
                      <a:lnTo>
                        <a:pt x="602" y="268"/>
                      </a:lnTo>
                      <a:lnTo>
                        <a:pt x="524" y="246"/>
                      </a:lnTo>
                      <a:lnTo>
                        <a:pt x="550" y="230"/>
                      </a:lnTo>
                      <a:lnTo>
                        <a:pt x="618" y="246"/>
                      </a:lnTo>
                      <a:lnTo>
                        <a:pt x="620" y="236"/>
                      </a:lnTo>
                      <a:lnTo>
                        <a:pt x="564" y="220"/>
                      </a:lnTo>
                      <a:lnTo>
                        <a:pt x="628" y="182"/>
                      </a:lnTo>
                      <a:lnTo>
                        <a:pt x="620" y="170"/>
                      </a:lnTo>
                      <a:lnTo>
                        <a:pt x="554" y="206"/>
                      </a:lnTo>
                      <a:lnTo>
                        <a:pt x="568" y="146"/>
                      </a:lnTo>
                      <a:lnTo>
                        <a:pt x="558" y="144"/>
                      </a:lnTo>
                      <a:lnTo>
                        <a:pt x="538" y="214"/>
                      </a:lnTo>
                      <a:lnTo>
                        <a:pt x="512" y="230"/>
                      </a:lnTo>
                      <a:lnTo>
                        <a:pt x="532" y="148"/>
                      </a:lnTo>
                      <a:lnTo>
                        <a:pt x="522" y="144"/>
                      </a:lnTo>
                      <a:lnTo>
                        <a:pt x="494" y="238"/>
                      </a:lnTo>
                      <a:lnTo>
                        <a:pt x="450" y="264"/>
                      </a:lnTo>
                      <a:lnTo>
                        <a:pt x="374" y="288"/>
                      </a:lnTo>
                      <a:lnTo>
                        <a:pt x="374" y="288"/>
                      </a:lnTo>
                      <a:lnTo>
                        <a:pt x="360" y="278"/>
                      </a:lnTo>
                      <a:lnTo>
                        <a:pt x="344" y="272"/>
                      </a:lnTo>
                      <a:lnTo>
                        <a:pt x="326" y="186"/>
                      </a:lnTo>
                      <a:lnTo>
                        <a:pt x="324" y="136"/>
                      </a:lnTo>
                      <a:lnTo>
                        <a:pt x="390" y="68"/>
                      </a:lnTo>
                      <a:lnTo>
                        <a:pt x="382" y="62"/>
                      </a:lnTo>
                      <a:lnTo>
                        <a:pt x="324" y="118"/>
                      </a:lnTo>
                      <a:lnTo>
                        <a:pt x="324" y="86"/>
                      </a:lnTo>
                      <a:lnTo>
                        <a:pt x="372" y="36"/>
                      </a:lnTo>
                      <a:lnTo>
                        <a:pt x="366" y="30"/>
                      </a:lnTo>
                      <a:lnTo>
                        <a:pt x="324" y="72"/>
                      </a:lnTo>
                      <a:lnTo>
                        <a:pt x="322" y="0"/>
                      </a:lnTo>
                      <a:lnTo>
                        <a:pt x="308" y="0"/>
                      </a:lnTo>
                      <a:lnTo>
                        <a:pt x="306" y="74"/>
                      </a:lnTo>
                      <a:lnTo>
                        <a:pt x="260" y="30"/>
                      </a:lnTo>
                      <a:lnTo>
                        <a:pt x="254" y="36"/>
                      </a:lnTo>
                      <a:lnTo>
                        <a:pt x="306" y="90"/>
                      </a:lnTo>
                      <a:lnTo>
                        <a:pt x="304" y="120"/>
                      </a:lnTo>
                      <a:lnTo>
                        <a:pt x="244" y="62"/>
                      </a:lnTo>
                      <a:lnTo>
                        <a:pt x="236" y="68"/>
                      </a:lnTo>
                      <a:lnTo>
                        <a:pt x="304" y="138"/>
                      </a:lnTo>
                      <a:lnTo>
                        <a:pt x="304" y="190"/>
                      </a:lnTo>
                      <a:lnTo>
                        <a:pt x="286" y="270"/>
                      </a:lnTo>
                      <a:lnTo>
                        <a:pt x="286" y="270"/>
                      </a:lnTo>
                      <a:lnTo>
                        <a:pt x="272" y="278"/>
                      </a:lnTo>
                      <a:lnTo>
                        <a:pt x="258" y="286"/>
                      </a:lnTo>
                      <a:lnTo>
                        <a:pt x="174" y="260"/>
                      </a:lnTo>
                      <a:lnTo>
                        <a:pt x="130" y="234"/>
                      </a:lnTo>
                      <a:lnTo>
                        <a:pt x="104" y="144"/>
                      </a:lnTo>
                      <a:lnTo>
                        <a:pt x="94" y="148"/>
                      </a:lnTo>
                      <a:lnTo>
                        <a:pt x="114" y="226"/>
                      </a:lnTo>
                      <a:lnTo>
                        <a:pt x="86" y="212"/>
                      </a:lnTo>
                      <a:lnTo>
                        <a:pt x="68" y="144"/>
                      </a:lnTo>
                      <a:lnTo>
                        <a:pt x="58" y="146"/>
                      </a:lnTo>
                      <a:lnTo>
                        <a:pt x="72" y="204"/>
                      </a:lnTo>
                      <a:lnTo>
                        <a:pt x="8" y="168"/>
                      </a:lnTo>
                      <a:lnTo>
                        <a:pt x="0" y="180"/>
                      </a:lnTo>
                      <a:lnTo>
                        <a:pt x="66" y="220"/>
                      </a:lnTo>
                      <a:lnTo>
                        <a:pt x="6" y="236"/>
                      </a:lnTo>
                      <a:lnTo>
                        <a:pt x="8" y="246"/>
                      </a:lnTo>
                      <a:lnTo>
                        <a:pt x="80" y="228"/>
                      </a:lnTo>
                      <a:lnTo>
                        <a:pt x="106" y="244"/>
                      </a:lnTo>
                      <a:lnTo>
                        <a:pt x="26" y="268"/>
                      </a:lnTo>
                      <a:lnTo>
                        <a:pt x="28" y="278"/>
                      </a:lnTo>
                      <a:lnTo>
                        <a:pt x="122" y="254"/>
                      </a:lnTo>
                      <a:lnTo>
                        <a:pt x="166" y="280"/>
                      </a:lnTo>
                      <a:lnTo>
                        <a:pt x="228" y="336"/>
                      </a:lnTo>
                      <a:lnTo>
                        <a:pt x="228" y="336"/>
                      </a:lnTo>
                      <a:lnTo>
                        <a:pt x="228" y="354"/>
                      </a:lnTo>
                      <a:lnTo>
                        <a:pt x="228" y="354"/>
                      </a:lnTo>
                      <a:lnTo>
                        <a:pt x="228" y="366"/>
                      </a:lnTo>
                      <a:lnTo>
                        <a:pt x="162" y="426"/>
                      </a:lnTo>
                      <a:lnTo>
                        <a:pt x="118" y="452"/>
                      </a:lnTo>
                      <a:lnTo>
                        <a:pt x="28" y="430"/>
                      </a:lnTo>
                      <a:lnTo>
                        <a:pt x="26" y="440"/>
                      </a:lnTo>
                      <a:lnTo>
                        <a:pt x="102" y="462"/>
                      </a:lnTo>
                      <a:lnTo>
                        <a:pt x="76" y="478"/>
                      </a:lnTo>
                      <a:lnTo>
                        <a:pt x="8" y="462"/>
                      </a:lnTo>
                      <a:lnTo>
                        <a:pt x="6" y="470"/>
                      </a:lnTo>
                      <a:lnTo>
                        <a:pt x="62" y="488"/>
                      </a:lnTo>
                      <a:lnTo>
                        <a:pt x="0" y="526"/>
                      </a:lnTo>
                      <a:lnTo>
                        <a:pt x="6" y="538"/>
                      </a:lnTo>
                      <a:lnTo>
                        <a:pt x="74" y="500"/>
                      </a:lnTo>
                      <a:lnTo>
                        <a:pt x="58" y="562"/>
                      </a:lnTo>
                      <a:lnTo>
                        <a:pt x="68" y="564"/>
                      </a:lnTo>
                      <a:lnTo>
                        <a:pt x="88" y="492"/>
                      </a:lnTo>
                      <a:lnTo>
                        <a:pt x="114" y="478"/>
                      </a:lnTo>
                      <a:lnTo>
                        <a:pt x="94" y="560"/>
                      </a:lnTo>
                      <a:lnTo>
                        <a:pt x="104" y="562"/>
                      </a:lnTo>
                      <a:lnTo>
                        <a:pt x="132" y="468"/>
                      </a:lnTo>
                      <a:lnTo>
                        <a:pt x="176" y="444"/>
                      </a:lnTo>
                      <a:lnTo>
                        <a:pt x="256" y="418"/>
                      </a:lnTo>
                      <a:lnTo>
                        <a:pt x="256" y="418"/>
                      </a:lnTo>
                      <a:lnTo>
                        <a:pt x="268" y="428"/>
                      </a:lnTo>
                      <a:lnTo>
                        <a:pt x="282" y="436"/>
                      </a:lnTo>
                      <a:lnTo>
                        <a:pt x="300" y="522"/>
                      </a:lnTo>
                      <a:lnTo>
                        <a:pt x="302" y="572"/>
                      </a:lnTo>
                      <a:lnTo>
                        <a:pt x="236" y="640"/>
                      </a:lnTo>
                      <a:lnTo>
                        <a:pt x="244" y="646"/>
                      </a:lnTo>
                      <a:lnTo>
                        <a:pt x="302" y="590"/>
                      </a:lnTo>
                      <a:lnTo>
                        <a:pt x="302" y="620"/>
                      </a:lnTo>
                      <a:lnTo>
                        <a:pt x="254" y="672"/>
                      </a:lnTo>
                      <a:lnTo>
                        <a:pt x="260" y="678"/>
                      </a:lnTo>
                      <a:lnTo>
                        <a:pt x="304" y="638"/>
                      </a:lnTo>
                      <a:lnTo>
                        <a:pt x="304" y="712"/>
                      </a:lnTo>
                      <a:lnTo>
                        <a:pt x="320" y="712"/>
                      </a:lnTo>
                      <a:lnTo>
                        <a:pt x="320" y="636"/>
                      </a:lnTo>
                      <a:lnTo>
                        <a:pt x="366" y="678"/>
                      </a:lnTo>
                      <a:lnTo>
                        <a:pt x="372" y="672"/>
                      </a:lnTo>
                      <a:lnTo>
                        <a:pt x="320" y="618"/>
                      </a:lnTo>
                      <a:lnTo>
                        <a:pt x="322" y="588"/>
                      </a:lnTo>
                      <a:lnTo>
                        <a:pt x="382" y="646"/>
                      </a:lnTo>
                      <a:lnTo>
                        <a:pt x="390" y="640"/>
                      </a:lnTo>
                      <a:lnTo>
                        <a:pt x="322" y="568"/>
                      </a:lnTo>
                      <a:lnTo>
                        <a:pt x="322" y="518"/>
                      </a:lnTo>
                      <a:lnTo>
                        <a:pt x="340" y="438"/>
                      </a:lnTo>
                      <a:lnTo>
                        <a:pt x="340" y="438"/>
                      </a:lnTo>
                      <a:lnTo>
                        <a:pt x="356" y="432"/>
                      </a:lnTo>
                      <a:lnTo>
                        <a:pt x="370" y="422"/>
                      </a:lnTo>
                      <a:lnTo>
                        <a:pt x="452" y="448"/>
                      </a:lnTo>
                      <a:lnTo>
                        <a:pt x="496" y="472"/>
                      </a:lnTo>
                      <a:lnTo>
                        <a:pt x="522" y="562"/>
                      </a:lnTo>
                      <a:lnTo>
                        <a:pt x="532" y="560"/>
                      </a:lnTo>
                      <a:lnTo>
                        <a:pt x="512" y="482"/>
                      </a:lnTo>
                      <a:lnTo>
                        <a:pt x="540" y="496"/>
                      </a:lnTo>
                      <a:lnTo>
                        <a:pt x="558" y="564"/>
                      </a:lnTo>
                      <a:lnTo>
                        <a:pt x="568" y="562"/>
                      </a:lnTo>
                      <a:lnTo>
                        <a:pt x="554" y="504"/>
                      </a:lnTo>
                      <a:lnTo>
                        <a:pt x="618" y="540"/>
                      </a:lnTo>
                      <a:lnTo>
                        <a:pt x="626" y="528"/>
                      </a:lnTo>
                      <a:lnTo>
                        <a:pt x="560" y="488"/>
                      </a:lnTo>
                      <a:lnTo>
                        <a:pt x="620" y="470"/>
                      </a:lnTo>
                      <a:close/>
                      <a:moveTo>
                        <a:pt x="314" y="410"/>
                      </a:moveTo>
                      <a:lnTo>
                        <a:pt x="314" y="410"/>
                      </a:lnTo>
                      <a:lnTo>
                        <a:pt x="304" y="408"/>
                      </a:lnTo>
                      <a:lnTo>
                        <a:pt x="294" y="406"/>
                      </a:lnTo>
                      <a:lnTo>
                        <a:pt x="284" y="400"/>
                      </a:lnTo>
                      <a:lnTo>
                        <a:pt x="276" y="394"/>
                      </a:lnTo>
                      <a:lnTo>
                        <a:pt x="268" y="384"/>
                      </a:lnTo>
                      <a:lnTo>
                        <a:pt x="264" y="376"/>
                      </a:lnTo>
                      <a:lnTo>
                        <a:pt x="260" y="364"/>
                      </a:lnTo>
                      <a:lnTo>
                        <a:pt x="260" y="354"/>
                      </a:lnTo>
                      <a:lnTo>
                        <a:pt x="260" y="354"/>
                      </a:lnTo>
                      <a:lnTo>
                        <a:pt x="260" y="342"/>
                      </a:lnTo>
                      <a:lnTo>
                        <a:pt x="264" y="332"/>
                      </a:lnTo>
                      <a:lnTo>
                        <a:pt x="268" y="322"/>
                      </a:lnTo>
                      <a:lnTo>
                        <a:pt x="276" y="314"/>
                      </a:lnTo>
                      <a:lnTo>
                        <a:pt x="284" y="308"/>
                      </a:lnTo>
                      <a:lnTo>
                        <a:pt x="294" y="302"/>
                      </a:lnTo>
                      <a:lnTo>
                        <a:pt x="304" y="300"/>
                      </a:lnTo>
                      <a:lnTo>
                        <a:pt x="314" y="298"/>
                      </a:lnTo>
                      <a:lnTo>
                        <a:pt x="314" y="298"/>
                      </a:lnTo>
                      <a:lnTo>
                        <a:pt x="326" y="300"/>
                      </a:lnTo>
                      <a:lnTo>
                        <a:pt x="336" y="302"/>
                      </a:lnTo>
                      <a:lnTo>
                        <a:pt x="346" y="308"/>
                      </a:lnTo>
                      <a:lnTo>
                        <a:pt x="354" y="314"/>
                      </a:lnTo>
                      <a:lnTo>
                        <a:pt x="362" y="322"/>
                      </a:lnTo>
                      <a:lnTo>
                        <a:pt x="366" y="332"/>
                      </a:lnTo>
                      <a:lnTo>
                        <a:pt x="370" y="342"/>
                      </a:lnTo>
                      <a:lnTo>
                        <a:pt x="370" y="354"/>
                      </a:lnTo>
                      <a:lnTo>
                        <a:pt x="370" y="354"/>
                      </a:lnTo>
                      <a:lnTo>
                        <a:pt x="370" y="364"/>
                      </a:lnTo>
                      <a:lnTo>
                        <a:pt x="366" y="376"/>
                      </a:lnTo>
                      <a:lnTo>
                        <a:pt x="362" y="384"/>
                      </a:lnTo>
                      <a:lnTo>
                        <a:pt x="354" y="394"/>
                      </a:lnTo>
                      <a:lnTo>
                        <a:pt x="346" y="400"/>
                      </a:lnTo>
                      <a:lnTo>
                        <a:pt x="336" y="406"/>
                      </a:lnTo>
                      <a:lnTo>
                        <a:pt x="326" y="408"/>
                      </a:lnTo>
                      <a:lnTo>
                        <a:pt x="314" y="410"/>
                      </a:lnTo>
                      <a:lnTo>
                        <a:pt x="314" y="41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21" name="Freeform 8"/>
            <p:cNvSpPr>
              <a:spLocks noChangeAspect="1" noEditPoints="1"/>
            </p:cNvSpPr>
            <p:nvPr/>
          </p:nvSpPr>
          <p:spPr bwMode="auto">
            <a:xfrm>
              <a:off x="8267911" y="2855927"/>
              <a:ext cx="865764" cy="1172389"/>
            </a:xfrm>
            <a:custGeom>
              <a:avLst/>
              <a:gdLst>
                <a:gd name="T0" fmla="*/ 562 w 672"/>
                <a:gd name="T1" fmla="*/ 532 h 910"/>
                <a:gd name="T2" fmla="*/ 624 w 672"/>
                <a:gd name="T3" fmla="*/ 522 h 910"/>
                <a:gd name="T4" fmla="*/ 640 w 672"/>
                <a:gd name="T5" fmla="*/ 514 h 910"/>
                <a:gd name="T6" fmla="*/ 636 w 672"/>
                <a:gd name="T7" fmla="*/ 502 h 910"/>
                <a:gd name="T8" fmla="*/ 594 w 672"/>
                <a:gd name="T9" fmla="*/ 460 h 910"/>
                <a:gd name="T10" fmla="*/ 588 w 672"/>
                <a:gd name="T11" fmla="*/ 422 h 910"/>
                <a:gd name="T12" fmla="*/ 610 w 672"/>
                <a:gd name="T13" fmla="*/ 364 h 910"/>
                <a:gd name="T14" fmla="*/ 614 w 672"/>
                <a:gd name="T15" fmla="*/ 352 h 910"/>
                <a:gd name="T16" fmla="*/ 604 w 672"/>
                <a:gd name="T17" fmla="*/ 342 h 910"/>
                <a:gd name="T18" fmla="*/ 560 w 672"/>
                <a:gd name="T19" fmla="*/ 374 h 910"/>
                <a:gd name="T20" fmla="*/ 672 w 672"/>
                <a:gd name="T21" fmla="*/ 156 h 910"/>
                <a:gd name="T22" fmla="*/ 672 w 672"/>
                <a:gd name="T23" fmla="*/ 104 h 910"/>
                <a:gd name="T24" fmla="*/ 644 w 672"/>
                <a:gd name="T25" fmla="*/ 0 h 910"/>
                <a:gd name="T26" fmla="*/ 596 w 672"/>
                <a:gd name="T27" fmla="*/ 120 h 910"/>
                <a:gd name="T28" fmla="*/ 570 w 672"/>
                <a:gd name="T29" fmla="*/ 182 h 910"/>
                <a:gd name="T30" fmla="*/ 476 w 672"/>
                <a:gd name="T31" fmla="*/ 342 h 910"/>
                <a:gd name="T32" fmla="*/ 468 w 672"/>
                <a:gd name="T33" fmla="*/ 296 h 910"/>
                <a:gd name="T34" fmla="*/ 468 w 672"/>
                <a:gd name="T35" fmla="*/ 294 h 910"/>
                <a:gd name="T36" fmla="*/ 468 w 672"/>
                <a:gd name="T37" fmla="*/ 290 h 910"/>
                <a:gd name="T38" fmla="*/ 464 w 672"/>
                <a:gd name="T39" fmla="*/ 288 h 910"/>
                <a:gd name="T40" fmla="*/ 460 w 672"/>
                <a:gd name="T41" fmla="*/ 288 h 910"/>
                <a:gd name="T42" fmla="*/ 450 w 672"/>
                <a:gd name="T43" fmla="*/ 288 h 910"/>
                <a:gd name="T44" fmla="*/ 444 w 672"/>
                <a:gd name="T45" fmla="*/ 300 h 910"/>
                <a:gd name="T46" fmla="*/ 450 w 672"/>
                <a:gd name="T47" fmla="*/ 346 h 910"/>
                <a:gd name="T48" fmla="*/ 320 w 672"/>
                <a:gd name="T49" fmla="*/ 90 h 910"/>
                <a:gd name="T50" fmla="*/ 276 w 672"/>
                <a:gd name="T51" fmla="*/ 70 h 910"/>
                <a:gd name="T52" fmla="*/ 168 w 672"/>
                <a:gd name="T53" fmla="*/ 88 h 910"/>
                <a:gd name="T54" fmla="*/ 246 w 672"/>
                <a:gd name="T55" fmla="*/ 188 h 910"/>
                <a:gd name="T56" fmla="*/ 288 w 672"/>
                <a:gd name="T57" fmla="*/ 240 h 910"/>
                <a:gd name="T58" fmla="*/ 380 w 672"/>
                <a:gd name="T59" fmla="*/ 404 h 910"/>
                <a:gd name="T60" fmla="*/ 328 w 672"/>
                <a:gd name="T61" fmla="*/ 388 h 910"/>
                <a:gd name="T62" fmla="*/ 322 w 672"/>
                <a:gd name="T63" fmla="*/ 398 h 910"/>
                <a:gd name="T64" fmla="*/ 372 w 672"/>
                <a:gd name="T65" fmla="*/ 426 h 910"/>
                <a:gd name="T66" fmla="*/ 188 w 672"/>
                <a:gd name="T67" fmla="*/ 482 h 910"/>
                <a:gd name="T68" fmla="*/ 122 w 672"/>
                <a:gd name="T69" fmla="*/ 494 h 910"/>
                <a:gd name="T70" fmla="*/ 0 w 672"/>
                <a:gd name="T71" fmla="*/ 516 h 910"/>
                <a:gd name="T72" fmla="*/ 54 w 672"/>
                <a:gd name="T73" fmla="*/ 594 h 910"/>
                <a:gd name="T74" fmla="*/ 100 w 672"/>
                <a:gd name="T75" fmla="*/ 610 h 910"/>
                <a:gd name="T76" fmla="*/ 374 w 672"/>
                <a:gd name="T77" fmla="*/ 490 h 910"/>
                <a:gd name="T78" fmla="*/ 352 w 672"/>
                <a:gd name="T79" fmla="*/ 544 h 910"/>
                <a:gd name="T80" fmla="*/ 350 w 672"/>
                <a:gd name="T81" fmla="*/ 562 h 910"/>
                <a:gd name="T82" fmla="*/ 362 w 672"/>
                <a:gd name="T83" fmla="*/ 566 h 910"/>
                <a:gd name="T84" fmla="*/ 420 w 672"/>
                <a:gd name="T85" fmla="*/ 548 h 910"/>
                <a:gd name="T86" fmla="*/ 346 w 672"/>
                <a:gd name="T87" fmla="*/ 752 h 910"/>
                <a:gd name="T88" fmla="*/ 324 w 672"/>
                <a:gd name="T89" fmla="*/ 812 h 910"/>
                <a:gd name="T90" fmla="*/ 352 w 672"/>
                <a:gd name="T91" fmla="*/ 820 h 910"/>
                <a:gd name="T92" fmla="*/ 376 w 672"/>
                <a:gd name="T93" fmla="*/ 760 h 910"/>
                <a:gd name="T94" fmla="*/ 456 w 672"/>
                <a:gd name="T95" fmla="*/ 564 h 910"/>
                <a:gd name="T96" fmla="*/ 494 w 672"/>
                <a:gd name="T97" fmla="*/ 612 h 910"/>
                <a:gd name="T98" fmla="*/ 498 w 672"/>
                <a:gd name="T99" fmla="*/ 620 h 910"/>
                <a:gd name="T100" fmla="*/ 514 w 672"/>
                <a:gd name="T101" fmla="*/ 620 h 910"/>
                <a:gd name="T102" fmla="*/ 512 w 672"/>
                <a:gd name="T103" fmla="*/ 562 h 910"/>
                <a:gd name="T104" fmla="*/ 638 w 672"/>
                <a:gd name="T105" fmla="*/ 822 h 910"/>
                <a:gd name="T106" fmla="*/ 672 w 672"/>
                <a:gd name="T107" fmla="*/ 672 h 910"/>
                <a:gd name="T108" fmla="*/ 504 w 672"/>
                <a:gd name="T109" fmla="*/ 532 h 910"/>
                <a:gd name="T110" fmla="*/ 442 w 672"/>
                <a:gd name="T111" fmla="*/ 526 h 910"/>
                <a:gd name="T112" fmla="*/ 410 w 672"/>
                <a:gd name="T113" fmla="*/ 492 h 910"/>
                <a:gd name="T114" fmla="*/ 404 w 672"/>
                <a:gd name="T115" fmla="*/ 430 h 910"/>
                <a:gd name="T116" fmla="*/ 430 w 672"/>
                <a:gd name="T117" fmla="*/ 392 h 910"/>
                <a:gd name="T118" fmla="*/ 490 w 672"/>
                <a:gd name="T119" fmla="*/ 374 h 910"/>
                <a:gd name="T120" fmla="*/ 544 w 672"/>
                <a:gd name="T121" fmla="*/ 404 h 910"/>
                <a:gd name="T122" fmla="*/ 562 w 672"/>
                <a:gd name="T123" fmla="*/ 448 h 910"/>
                <a:gd name="T124" fmla="*/ 544 w 672"/>
                <a:gd name="T125" fmla="*/ 506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910">
                  <a:moveTo>
                    <a:pt x="672" y="672"/>
                  </a:moveTo>
                  <a:lnTo>
                    <a:pt x="670" y="672"/>
                  </a:lnTo>
                  <a:lnTo>
                    <a:pt x="562" y="532"/>
                  </a:lnTo>
                  <a:lnTo>
                    <a:pt x="562" y="532"/>
                  </a:lnTo>
                  <a:lnTo>
                    <a:pt x="572" y="520"/>
                  </a:lnTo>
                  <a:lnTo>
                    <a:pt x="582" y="506"/>
                  </a:lnTo>
                  <a:lnTo>
                    <a:pt x="624" y="522"/>
                  </a:lnTo>
                  <a:lnTo>
                    <a:pt x="624" y="522"/>
                  </a:lnTo>
                  <a:lnTo>
                    <a:pt x="630" y="522"/>
                  </a:lnTo>
                  <a:lnTo>
                    <a:pt x="636" y="520"/>
                  </a:lnTo>
                  <a:lnTo>
                    <a:pt x="636" y="520"/>
                  </a:lnTo>
                  <a:lnTo>
                    <a:pt x="640" y="514"/>
                  </a:lnTo>
                  <a:lnTo>
                    <a:pt x="640" y="514"/>
                  </a:lnTo>
                  <a:lnTo>
                    <a:pt x="640" y="510"/>
                  </a:lnTo>
                  <a:lnTo>
                    <a:pt x="640" y="504"/>
                  </a:lnTo>
                  <a:lnTo>
                    <a:pt x="636" y="502"/>
                  </a:lnTo>
                  <a:lnTo>
                    <a:pt x="632" y="498"/>
                  </a:lnTo>
                  <a:lnTo>
                    <a:pt x="590" y="482"/>
                  </a:lnTo>
                  <a:lnTo>
                    <a:pt x="590" y="482"/>
                  </a:lnTo>
                  <a:lnTo>
                    <a:pt x="594" y="460"/>
                  </a:lnTo>
                  <a:lnTo>
                    <a:pt x="672" y="446"/>
                  </a:lnTo>
                  <a:lnTo>
                    <a:pt x="672" y="410"/>
                  </a:lnTo>
                  <a:lnTo>
                    <a:pt x="588" y="422"/>
                  </a:lnTo>
                  <a:lnTo>
                    <a:pt x="588" y="422"/>
                  </a:lnTo>
                  <a:lnTo>
                    <a:pt x="582" y="406"/>
                  </a:lnTo>
                  <a:lnTo>
                    <a:pt x="576" y="392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14" y="360"/>
                  </a:lnTo>
                  <a:lnTo>
                    <a:pt x="614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2" y="348"/>
                  </a:lnTo>
                  <a:lnTo>
                    <a:pt x="612" y="348"/>
                  </a:lnTo>
                  <a:lnTo>
                    <a:pt x="608" y="344"/>
                  </a:lnTo>
                  <a:lnTo>
                    <a:pt x="604" y="342"/>
                  </a:lnTo>
                  <a:lnTo>
                    <a:pt x="600" y="344"/>
                  </a:lnTo>
                  <a:lnTo>
                    <a:pt x="594" y="346"/>
                  </a:lnTo>
                  <a:lnTo>
                    <a:pt x="560" y="374"/>
                  </a:lnTo>
                  <a:lnTo>
                    <a:pt x="560" y="374"/>
                  </a:lnTo>
                  <a:lnTo>
                    <a:pt x="550" y="366"/>
                  </a:lnTo>
                  <a:lnTo>
                    <a:pt x="540" y="358"/>
                  </a:lnTo>
                  <a:lnTo>
                    <a:pt x="602" y="190"/>
                  </a:lnTo>
                  <a:lnTo>
                    <a:pt x="672" y="156"/>
                  </a:lnTo>
                  <a:lnTo>
                    <a:pt x="672" y="134"/>
                  </a:lnTo>
                  <a:lnTo>
                    <a:pt x="612" y="160"/>
                  </a:lnTo>
                  <a:lnTo>
                    <a:pt x="624" y="128"/>
                  </a:lnTo>
                  <a:lnTo>
                    <a:pt x="672" y="104"/>
                  </a:lnTo>
                  <a:lnTo>
                    <a:pt x="672" y="84"/>
                  </a:lnTo>
                  <a:lnTo>
                    <a:pt x="634" y="100"/>
                  </a:lnTo>
                  <a:lnTo>
                    <a:pt x="666" y="10"/>
                  </a:lnTo>
                  <a:lnTo>
                    <a:pt x="644" y="0"/>
                  </a:lnTo>
                  <a:lnTo>
                    <a:pt x="606" y="92"/>
                  </a:lnTo>
                  <a:lnTo>
                    <a:pt x="572" y="18"/>
                  </a:lnTo>
                  <a:lnTo>
                    <a:pt x="556" y="26"/>
                  </a:lnTo>
                  <a:lnTo>
                    <a:pt x="596" y="120"/>
                  </a:lnTo>
                  <a:lnTo>
                    <a:pt x="582" y="152"/>
                  </a:lnTo>
                  <a:lnTo>
                    <a:pt x="536" y="52"/>
                  </a:lnTo>
                  <a:lnTo>
                    <a:pt x="518" y="58"/>
                  </a:lnTo>
                  <a:lnTo>
                    <a:pt x="570" y="182"/>
                  </a:lnTo>
                  <a:lnTo>
                    <a:pt x="504" y="344"/>
                  </a:lnTo>
                  <a:lnTo>
                    <a:pt x="504" y="344"/>
                  </a:lnTo>
                  <a:lnTo>
                    <a:pt x="490" y="342"/>
                  </a:lnTo>
                  <a:lnTo>
                    <a:pt x="476" y="342"/>
                  </a:lnTo>
                  <a:lnTo>
                    <a:pt x="468" y="298"/>
                  </a:lnTo>
                  <a:lnTo>
                    <a:pt x="468" y="298"/>
                  </a:lnTo>
                  <a:lnTo>
                    <a:pt x="468" y="296"/>
                  </a:lnTo>
                  <a:lnTo>
                    <a:pt x="468" y="296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70" y="290"/>
                  </a:lnTo>
                  <a:lnTo>
                    <a:pt x="470" y="290"/>
                  </a:lnTo>
                  <a:lnTo>
                    <a:pt x="468" y="290"/>
                  </a:lnTo>
                  <a:lnTo>
                    <a:pt x="468" y="290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58" y="286"/>
                  </a:lnTo>
                  <a:lnTo>
                    <a:pt x="458" y="286"/>
                  </a:lnTo>
                  <a:lnTo>
                    <a:pt x="460" y="288"/>
                  </a:lnTo>
                  <a:lnTo>
                    <a:pt x="460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0" y="288"/>
                  </a:lnTo>
                  <a:lnTo>
                    <a:pt x="446" y="290"/>
                  </a:lnTo>
                  <a:lnTo>
                    <a:pt x="444" y="298"/>
                  </a:lnTo>
                  <a:lnTo>
                    <a:pt x="444" y="298"/>
                  </a:lnTo>
                  <a:lnTo>
                    <a:pt x="444" y="300"/>
                  </a:lnTo>
                  <a:lnTo>
                    <a:pt x="444" y="300"/>
                  </a:lnTo>
                  <a:lnTo>
                    <a:pt x="444" y="302"/>
                  </a:lnTo>
                  <a:lnTo>
                    <a:pt x="450" y="346"/>
                  </a:lnTo>
                  <a:lnTo>
                    <a:pt x="450" y="346"/>
                  </a:lnTo>
                  <a:lnTo>
                    <a:pt x="438" y="350"/>
                  </a:lnTo>
                  <a:lnTo>
                    <a:pt x="426" y="356"/>
                  </a:lnTo>
                  <a:lnTo>
                    <a:pt x="310" y="216"/>
                  </a:lnTo>
                  <a:lnTo>
                    <a:pt x="320" y="90"/>
                  </a:lnTo>
                  <a:lnTo>
                    <a:pt x="302" y="88"/>
                  </a:lnTo>
                  <a:lnTo>
                    <a:pt x="288" y="192"/>
                  </a:lnTo>
                  <a:lnTo>
                    <a:pt x="266" y="166"/>
                  </a:lnTo>
                  <a:lnTo>
                    <a:pt x="276" y="70"/>
                  </a:lnTo>
                  <a:lnTo>
                    <a:pt x="258" y="68"/>
                  </a:lnTo>
                  <a:lnTo>
                    <a:pt x="248" y="144"/>
                  </a:lnTo>
                  <a:lnTo>
                    <a:pt x="188" y="72"/>
                  </a:lnTo>
                  <a:lnTo>
                    <a:pt x="168" y="88"/>
                  </a:lnTo>
                  <a:lnTo>
                    <a:pt x="228" y="164"/>
                  </a:lnTo>
                  <a:lnTo>
                    <a:pt x="148" y="158"/>
                  </a:lnTo>
                  <a:lnTo>
                    <a:pt x="146" y="174"/>
                  </a:lnTo>
                  <a:lnTo>
                    <a:pt x="246" y="188"/>
                  </a:lnTo>
                  <a:lnTo>
                    <a:pt x="268" y="214"/>
                  </a:lnTo>
                  <a:lnTo>
                    <a:pt x="156" y="204"/>
                  </a:lnTo>
                  <a:lnTo>
                    <a:pt x="154" y="222"/>
                  </a:lnTo>
                  <a:lnTo>
                    <a:pt x="288" y="240"/>
                  </a:lnTo>
                  <a:lnTo>
                    <a:pt x="396" y="380"/>
                  </a:lnTo>
                  <a:lnTo>
                    <a:pt x="396" y="380"/>
                  </a:lnTo>
                  <a:lnTo>
                    <a:pt x="388" y="392"/>
                  </a:lnTo>
                  <a:lnTo>
                    <a:pt x="380" y="404"/>
                  </a:lnTo>
                  <a:lnTo>
                    <a:pt x="338" y="386"/>
                  </a:lnTo>
                  <a:lnTo>
                    <a:pt x="338" y="386"/>
                  </a:lnTo>
                  <a:lnTo>
                    <a:pt x="334" y="386"/>
                  </a:lnTo>
                  <a:lnTo>
                    <a:pt x="328" y="388"/>
                  </a:lnTo>
                  <a:lnTo>
                    <a:pt x="326" y="390"/>
                  </a:lnTo>
                  <a:lnTo>
                    <a:pt x="322" y="394"/>
                  </a:lnTo>
                  <a:lnTo>
                    <a:pt x="322" y="394"/>
                  </a:lnTo>
                  <a:lnTo>
                    <a:pt x="322" y="398"/>
                  </a:lnTo>
                  <a:lnTo>
                    <a:pt x="322" y="404"/>
                  </a:lnTo>
                  <a:lnTo>
                    <a:pt x="326" y="408"/>
                  </a:lnTo>
                  <a:lnTo>
                    <a:pt x="330" y="410"/>
                  </a:lnTo>
                  <a:lnTo>
                    <a:pt x="372" y="426"/>
                  </a:lnTo>
                  <a:lnTo>
                    <a:pt x="372" y="426"/>
                  </a:lnTo>
                  <a:lnTo>
                    <a:pt x="370" y="438"/>
                  </a:lnTo>
                  <a:lnTo>
                    <a:pt x="368" y="450"/>
                  </a:lnTo>
                  <a:lnTo>
                    <a:pt x="188" y="482"/>
                  </a:lnTo>
                  <a:lnTo>
                    <a:pt x="82" y="410"/>
                  </a:lnTo>
                  <a:lnTo>
                    <a:pt x="72" y="424"/>
                  </a:lnTo>
                  <a:lnTo>
                    <a:pt x="156" y="488"/>
                  </a:lnTo>
                  <a:lnTo>
                    <a:pt x="122" y="494"/>
                  </a:lnTo>
                  <a:lnTo>
                    <a:pt x="44" y="440"/>
                  </a:lnTo>
                  <a:lnTo>
                    <a:pt x="32" y="454"/>
                  </a:lnTo>
                  <a:lnTo>
                    <a:pt x="92" y="500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2" y="540"/>
                  </a:lnTo>
                  <a:lnTo>
                    <a:pt x="100" y="528"/>
                  </a:lnTo>
                  <a:lnTo>
                    <a:pt x="54" y="594"/>
                  </a:lnTo>
                  <a:lnTo>
                    <a:pt x="68" y="604"/>
                  </a:lnTo>
                  <a:lnTo>
                    <a:pt x="130" y="524"/>
                  </a:lnTo>
                  <a:lnTo>
                    <a:pt x="164" y="518"/>
                  </a:lnTo>
                  <a:lnTo>
                    <a:pt x="100" y="610"/>
                  </a:lnTo>
                  <a:lnTo>
                    <a:pt x="116" y="620"/>
                  </a:lnTo>
                  <a:lnTo>
                    <a:pt x="196" y="514"/>
                  </a:lnTo>
                  <a:lnTo>
                    <a:pt x="374" y="490"/>
                  </a:lnTo>
                  <a:lnTo>
                    <a:pt x="374" y="490"/>
                  </a:lnTo>
                  <a:lnTo>
                    <a:pt x="380" y="502"/>
                  </a:lnTo>
                  <a:lnTo>
                    <a:pt x="386" y="516"/>
                  </a:lnTo>
                  <a:lnTo>
                    <a:pt x="352" y="544"/>
                  </a:lnTo>
                  <a:lnTo>
                    <a:pt x="352" y="544"/>
                  </a:lnTo>
                  <a:lnTo>
                    <a:pt x="348" y="548"/>
                  </a:lnTo>
                  <a:lnTo>
                    <a:pt x="346" y="552"/>
                  </a:lnTo>
                  <a:lnTo>
                    <a:pt x="348" y="558"/>
                  </a:lnTo>
                  <a:lnTo>
                    <a:pt x="350" y="562"/>
                  </a:lnTo>
                  <a:lnTo>
                    <a:pt x="350" y="562"/>
                  </a:lnTo>
                  <a:lnTo>
                    <a:pt x="354" y="564"/>
                  </a:lnTo>
                  <a:lnTo>
                    <a:pt x="358" y="566"/>
                  </a:lnTo>
                  <a:lnTo>
                    <a:pt x="362" y="566"/>
                  </a:lnTo>
                  <a:lnTo>
                    <a:pt x="366" y="564"/>
                  </a:lnTo>
                  <a:lnTo>
                    <a:pt x="402" y="534"/>
                  </a:lnTo>
                  <a:lnTo>
                    <a:pt x="402" y="534"/>
                  </a:lnTo>
                  <a:lnTo>
                    <a:pt x="420" y="548"/>
                  </a:lnTo>
                  <a:lnTo>
                    <a:pt x="356" y="722"/>
                  </a:lnTo>
                  <a:lnTo>
                    <a:pt x="240" y="776"/>
                  </a:lnTo>
                  <a:lnTo>
                    <a:pt x="248" y="794"/>
                  </a:lnTo>
                  <a:lnTo>
                    <a:pt x="346" y="752"/>
                  </a:lnTo>
                  <a:lnTo>
                    <a:pt x="334" y="784"/>
                  </a:lnTo>
                  <a:lnTo>
                    <a:pt x="246" y="826"/>
                  </a:lnTo>
                  <a:lnTo>
                    <a:pt x="254" y="842"/>
                  </a:lnTo>
                  <a:lnTo>
                    <a:pt x="324" y="812"/>
                  </a:lnTo>
                  <a:lnTo>
                    <a:pt x="292" y="902"/>
                  </a:lnTo>
                  <a:lnTo>
                    <a:pt x="310" y="910"/>
                  </a:lnTo>
                  <a:lnTo>
                    <a:pt x="314" y="910"/>
                  </a:lnTo>
                  <a:lnTo>
                    <a:pt x="352" y="820"/>
                  </a:lnTo>
                  <a:lnTo>
                    <a:pt x="386" y="892"/>
                  </a:lnTo>
                  <a:lnTo>
                    <a:pt x="402" y="886"/>
                  </a:lnTo>
                  <a:lnTo>
                    <a:pt x="364" y="792"/>
                  </a:lnTo>
                  <a:lnTo>
                    <a:pt x="376" y="760"/>
                  </a:lnTo>
                  <a:lnTo>
                    <a:pt x="422" y="860"/>
                  </a:lnTo>
                  <a:lnTo>
                    <a:pt x="440" y="852"/>
                  </a:lnTo>
                  <a:lnTo>
                    <a:pt x="388" y="730"/>
                  </a:lnTo>
                  <a:lnTo>
                    <a:pt x="456" y="564"/>
                  </a:lnTo>
                  <a:lnTo>
                    <a:pt x="456" y="564"/>
                  </a:lnTo>
                  <a:lnTo>
                    <a:pt x="472" y="566"/>
                  </a:lnTo>
                  <a:lnTo>
                    <a:pt x="486" y="566"/>
                  </a:lnTo>
                  <a:lnTo>
                    <a:pt x="494" y="612"/>
                  </a:lnTo>
                  <a:lnTo>
                    <a:pt x="494" y="612"/>
                  </a:lnTo>
                  <a:lnTo>
                    <a:pt x="496" y="616"/>
                  </a:lnTo>
                  <a:lnTo>
                    <a:pt x="498" y="620"/>
                  </a:lnTo>
                  <a:lnTo>
                    <a:pt x="498" y="620"/>
                  </a:lnTo>
                  <a:lnTo>
                    <a:pt x="504" y="622"/>
                  </a:lnTo>
                  <a:lnTo>
                    <a:pt x="508" y="622"/>
                  </a:lnTo>
                  <a:lnTo>
                    <a:pt x="508" y="622"/>
                  </a:lnTo>
                  <a:lnTo>
                    <a:pt x="514" y="620"/>
                  </a:lnTo>
                  <a:lnTo>
                    <a:pt x="514" y="620"/>
                  </a:lnTo>
                  <a:lnTo>
                    <a:pt x="518" y="614"/>
                  </a:lnTo>
                  <a:lnTo>
                    <a:pt x="518" y="608"/>
                  </a:lnTo>
                  <a:lnTo>
                    <a:pt x="512" y="562"/>
                  </a:lnTo>
                  <a:lnTo>
                    <a:pt x="512" y="562"/>
                  </a:lnTo>
                  <a:lnTo>
                    <a:pt x="530" y="556"/>
                  </a:lnTo>
                  <a:lnTo>
                    <a:pt x="648" y="694"/>
                  </a:lnTo>
                  <a:lnTo>
                    <a:pt x="638" y="822"/>
                  </a:lnTo>
                  <a:lnTo>
                    <a:pt x="656" y="824"/>
                  </a:lnTo>
                  <a:lnTo>
                    <a:pt x="670" y="720"/>
                  </a:lnTo>
                  <a:lnTo>
                    <a:pt x="672" y="722"/>
                  </a:lnTo>
                  <a:lnTo>
                    <a:pt x="672" y="672"/>
                  </a:lnTo>
                  <a:close/>
                  <a:moveTo>
                    <a:pt x="532" y="518"/>
                  </a:moveTo>
                  <a:lnTo>
                    <a:pt x="532" y="518"/>
                  </a:lnTo>
                  <a:lnTo>
                    <a:pt x="518" y="526"/>
                  </a:lnTo>
                  <a:lnTo>
                    <a:pt x="504" y="532"/>
                  </a:lnTo>
                  <a:lnTo>
                    <a:pt x="488" y="534"/>
                  </a:lnTo>
                  <a:lnTo>
                    <a:pt x="472" y="534"/>
                  </a:lnTo>
                  <a:lnTo>
                    <a:pt x="458" y="532"/>
                  </a:lnTo>
                  <a:lnTo>
                    <a:pt x="442" y="526"/>
                  </a:lnTo>
                  <a:lnTo>
                    <a:pt x="430" y="516"/>
                  </a:lnTo>
                  <a:lnTo>
                    <a:pt x="418" y="504"/>
                  </a:lnTo>
                  <a:lnTo>
                    <a:pt x="418" y="504"/>
                  </a:lnTo>
                  <a:lnTo>
                    <a:pt x="410" y="492"/>
                  </a:lnTo>
                  <a:lnTo>
                    <a:pt x="404" y="476"/>
                  </a:lnTo>
                  <a:lnTo>
                    <a:pt x="400" y="462"/>
                  </a:lnTo>
                  <a:lnTo>
                    <a:pt x="400" y="446"/>
                  </a:lnTo>
                  <a:lnTo>
                    <a:pt x="404" y="430"/>
                  </a:lnTo>
                  <a:lnTo>
                    <a:pt x="410" y="416"/>
                  </a:lnTo>
                  <a:lnTo>
                    <a:pt x="418" y="402"/>
                  </a:lnTo>
                  <a:lnTo>
                    <a:pt x="430" y="392"/>
                  </a:lnTo>
                  <a:lnTo>
                    <a:pt x="430" y="392"/>
                  </a:lnTo>
                  <a:lnTo>
                    <a:pt x="444" y="382"/>
                  </a:lnTo>
                  <a:lnTo>
                    <a:pt x="458" y="376"/>
                  </a:lnTo>
                  <a:lnTo>
                    <a:pt x="474" y="374"/>
                  </a:lnTo>
                  <a:lnTo>
                    <a:pt x="490" y="374"/>
                  </a:lnTo>
                  <a:lnTo>
                    <a:pt x="504" y="378"/>
                  </a:lnTo>
                  <a:lnTo>
                    <a:pt x="520" y="384"/>
                  </a:lnTo>
                  <a:lnTo>
                    <a:pt x="532" y="392"/>
                  </a:lnTo>
                  <a:lnTo>
                    <a:pt x="544" y="404"/>
                  </a:lnTo>
                  <a:lnTo>
                    <a:pt x="544" y="404"/>
                  </a:lnTo>
                  <a:lnTo>
                    <a:pt x="552" y="418"/>
                  </a:lnTo>
                  <a:lnTo>
                    <a:pt x="558" y="432"/>
                  </a:lnTo>
                  <a:lnTo>
                    <a:pt x="562" y="448"/>
                  </a:lnTo>
                  <a:lnTo>
                    <a:pt x="562" y="462"/>
                  </a:lnTo>
                  <a:lnTo>
                    <a:pt x="558" y="478"/>
                  </a:lnTo>
                  <a:lnTo>
                    <a:pt x="552" y="492"/>
                  </a:lnTo>
                  <a:lnTo>
                    <a:pt x="544" y="506"/>
                  </a:lnTo>
                  <a:lnTo>
                    <a:pt x="532" y="518"/>
                  </a:lnTo>
                  <a:lnTo>
                    <a:pt x="532" y="518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8000"/>
                </a:srgbClr>
              </a:solidFill>
            </a:ln>
            <a:effectLst>
              <a:glow rad="88900">
                <a:srgbClr val="FEFFFF">
                  <a:alpha val="10000"/>
                </a:srgbClr>
              </a:glow>
              <a:softEdge rad="12700"/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4572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Freeform 12"/>
            <p:cNvSpPr>
              <a:spLocks noChangeAspect="1" noEditPoints="1"/>
            </p:cNvSpPr>
            <p:nvPr/>
          </p:nvSpPr>
          <p:spPr bwMode="auto">
            <a:xfrm>
              <a:off x="6558164" y="5996260"/>
              <a:ext cx="1289035" cy="867126"/>
            </a:xfrm>
            <a:custGeom>
              <a:avLst/>
              <a:gdLst>
                <a:gd name="T0" fmla="*/ 1036 w 1106"/>
                <a:gd name="T1" fmla="*/ 350 h 744"/>
                <a:gd name="T2" fmla="*/ 772 w 1106"/>
                <a:gd name="T3" fmla="*/ 472 h 744"/>
                <a:gd name="T4" fmla="*/ 736 w 1106"/>
                <a:gd name="T5" fmla="*/ 478 h 744"/>
                <a:gd name="T6" fmla="*/ 660 w 1106"/>
                <a:gd name="T7" fmla="*/ 472 h 744"/>
                <a:gd name="T8" fmla="*/ 638 w 1106"/>
                <a:gd name="T9" fmla="*/ 446 h 744"/>
                <a:gd name="T10" fmla="*/ 604 w 1106"/>
                <a:gd name="T11" fmla="*/ 424 h 744"/>
                <a:gd name="T12" fmla="*/ 848 w 1106"/>
                <a:gd name="T13" fmla="*/ 226 h 744"/>
                <a:gd name="T14" fmla="*/ 792 w 1106"/>
                <a:gd name="T15" fmla="*/ 92 h 744"/>
                <a:gd name="T16" fmla="*/ 738 w 1106"/>
                <a:gd name="T17" fmla="*/ 8 h 744"/>
                <a:gd name="T18" fmla="*/ 630 w 1106"/>
                <a:gd name="T19" fmla="*/ 26 h 744"/>
                <a:gd name="T20" fmla="*/ 604 w 1106"/>
                <a:gd name="T21" fmla="*/ 316 h 744"/>
                <a:gd name="T22" fmla="*/ 592 w 1106"/>
                <a:gd name="T23" fmla="*/ 350 h 744"/>
                <a:gd name="T24" fmla="*/ 544 w 1106"/>
                <a:gd name="T25" fmla="*/ 410 h 744"/>
                <a:gd name="T26" fmla="*/ 474 w 1106"/>
                <a:gd name="T27" fmla="*/ 432 h 744"/>
                <a:gd name="T28" fmla="*/ 430 w 1106"/>
                <a:gd name="T29" fmla="*/ 126 h 744"/>
                <a:gd name="T30" fmla="*/ 284 w 1106"/>
                <a:gd name="T31" fmla="*/ 108 h 744"/>
                <a:gd name="T32" fmla="*/ 182 w 1106"/>
                <a:gd name="T33" fmla="*/ 110 h 744"/>
                <a:gd name="T34" fmla="*/ 146 w 1106"/>
                <a:gd name="T35" fmla="*/ 214 h 744"/>
                <a:gd name="T36" fmla="*/ 384 w 1106"/>
                <a:gd name="T37" fmla="*/ 384 h 744"/>
                <a:gd name="T38" fmla="*/ 408 w 1106"/>
                <a:gd name="T39" fmla="*/ 412 h 744"/>
                <a:gd name="T40" fmla="*/ 438 w 1106"/>
                <a:gd name="T41" fmla="*/ 468 h 744"/>
                <a:gd name="T42" fmla="*/ 420 w 1106"/>
                <a:gd name="T43" fmla="*/ 504 h 744"/>
                <a:gd name="T44" fmla="*/ 414 w 1106"/>
                <a:gd name="T45" fmla="*/ 542 h 744"/>
                <a:gd name="T46" fmla="*/ 142 w 1106"/>
                <a:gd name="T47" fmla="*/ 426 h 744"/>
                <a:gd name="T48" fmla="*/ 136 w 1106"/>
                <a:gd name="T49" fmla="*/ 616 h 744"/>
                <a:gd name="T50" fmla="*/ 114 w 1106"/>
                <a:gd name="T51" fmla="*/ 620 h 744"/>
                <a:gd name="T52" fmla="*/ 2 w 1106"/>
                <a:gd name="T53" fmla="*/ 664 h 744"/>
                <a:gd name="T54" fmla="*/ 80 w 1106"/>
                <a:gd name="T55" fmla="*/ 736 h 744"/>
                <a:gd name="T56" fmla="*/ 246 w 1106"/>
                <a:gd name="T57" fmla="*/ 744 h 744"/>
                <a:gd name="T58" fmla="*/ 422 w 1106"/>
                <a:gd name="T59" fmla="*/ 592 h 744"/>
                <a:gd name="T60" fmla="*/ 446 w 1106"/>
                <a:gd name="T61" fmla="*/ 632 h 744"/>
                <a:gd name="T62" fmla="*/ 470 w 1106"/>
                <a:gd name="T63" fmla="*/ 652 h 744"/>
                <a:gd name="T64" fmla="*/ 480 w 1106"/>
                <a:gd name="T65" fmla="*/ 720 h 744"/>
                <a:gd name="T66" fmla="*/ 514 w 1106"/>
                <a:gd name="T67" fmla="*/ 728 h 744"/>
                <a:gd name="T68" fmla="*/ 546 w 1106"/>
                <a:gd name="T69" fmla="*/ 678 h 744"/>
                <a:gd name="T70" fmla="*/ 584 w 1106"/>
                <a:gd name="T71" fmla="*/ 672 h 744"/>
                <a:gd name="T72" fmla="*/ 620 w 1106"/>
                <a:gd name="T73" fmla="*/ 656 h 744"/>
                <a:gd name="T74" fmla="*/ 670 w 1106"/>
                <a:gd name="T75" fmla="*/ 744 h 744"/>
                <a:gd name="T76" fmla="*/ 720 w 1106"/>
                <a:gd name="T77" fmla="*/ 744 h 744"/>
                <a:gd name="T78" fmla="*/ 934 w 1106"/>
                <a:gd name="T79" fmla="*/ 706 h 744"/>
                <a:gd name="T80" fmla="*/ 656 w 1106"/>
                <a:gd name="T81" fmla="*/ 620 h 744"/>
                <a:gd name="T82" fmla="*/ 676 w 1106"/>
                <a:gd name="T83" fmla="*/ 574 h 744"/>
                <a:gd name="T84" fmla="*/ 746 w 1106"/>
                <a:gd name="T85" fmla="*/ 512 h 744"/>
                <a:gd name="T86" fmla="*/ 778 w 1106"/>
                <a:gd name="T87" fmla="*/ 504 h 744"/>
                <a:gd name="T88" fmla="*/ 1068 w 1106"/>
                <a:gd name="T89" fmla="*/ 512 h 744"/>
                <a:gd name="T90" fmla="*/ 1102 w 1106"/>
                <a:gd name="T91" fmla="*/ 414 h 744"/>
                <a:gd name="T92" fmla="*/ 592 w 1106"/>
                <a:gd name="T93" fmla="*/ 626 h 744"/>
                <a:gd name="T94" fmla="*/ 540 w 1106"/>
                <a:gd name="T95" fmla="*/ 638 h 744"/>
                <a:gd name="T96" fmla="*/ 490 w 1106"/>
                <a:gd name="T97" fmla="*/ 618 h 744"/>
                <a:gd name="T98" fmla="*/ 466 w 1106"/>
                <a:gd name="T99" fmla="*/ 590 h 744"/>
                <a:gd name="T100" fmla="*/ 454 w 1106"/>
                <a:gd name="T101" fmla="*/ 538 h 744"/>
                <a:gd name="T102" fmla="*/ 472 w 1106"/>
                <a:gd name="T103" fmla="*/ 488 h 744"/>
                <a:gd name="T104" fmla="*/ 502 w 1106"/>
                <a:gd name="T105" fmla="*/ 462 h 744"/>
                <a:gd name="T106" fmla="*/ 554 w 1106"/>
                <a:gd name="T107" fmla="*/ 452 h 744"/>
                <a:gd name="T108" fmla="*/ 604 w 1106"/>
                <a:gd name="T109" fmla="*/ 470 h 744"/>
                <a:gd name="T110" fmla="*/ 628 w 1106"/>
                <a:gd name="T111" fmla="*/ 498 h 744"/>
                <a:gd name="T112" fmla="*/ 640 w 1106"/>
                <a:gd name="T113" fmla="*/ 550 h 744"/>
                <a:gd name="T114" fmla="*/ 622 w 1106"/>
                <a:gd name="T115" fmla="*/ 60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6" h="744">
                  <a:moveTo>
                    <a:pt x="1102" y="414"/>
                  </a:moveTo>
                  <a:lnTo>
                    <a:pt x="982" y="434"/>
                  </a:lnTo>
                  <a:lnTo>
                    <a:pt x="1036" y="350"/>
                  </a:lnTo>
                  <a:lnTo>
                    <a:pt x="1026" y="344"/>
                  </a:lnTo>
                  <a:lnTo>
                    <a:pt x="958" y="440"/>
                  </a:lnTo>
                  <a:lnTo>
                    <a:pt x="772" y="472"/>
                  </a:lnTo>
                  <a:lnTo>
                    <a:pt x="886" y="292"/>
                  </a:lnTo>
                  <a:lnTo>
                    <a:pt x="874" y="284"/>
                  </a:lnTo>
                  <a:lnTo>
                    <a:pt x="736" y="478"/>
                  </a:lnTo>
                  <a:lnTo>
                    <a:pt x="668" y="490"/>
                  </a:lnTo>
                  <a:lnTo>
                    <a:pt x="668" y="490"/>
                  </a:lnTo>
                  <a:lnTo>
                    <a:pt x="660" y="472"/>
                  </a:lnTo>
                  <a:lnTo>
                    <a:pt x="648" y="456"/>
                  </a:lnTo>
                  <a:lnTo>
                    <a:pt x="648" y="456"/>
                  </a:lnTo>
                  <a:lnTo>
                    <a:pt x="638" y="446"/>
                  </a:lnTo>
                  <a:lnTo>
                    <a:pt x="628" y="438"/>
                  </a:lnTo>
                  <a:lnTo>
                    <a:pt x="616" y="430"/>
                  </a:lnTo>
                  <a:lnTo>
                    <a:pt x="604" y="424"/>
                  </a:lnTo>
                  <a:lnTo>
                    <a:pt x="626" y="358"/>
                  </a:lnTo>
                  <a:lnTo>
                    <a:pt x="856" y="240"/>
                  </a:lnTo>
                  <a:lnTo>
                    <a:pt x="848" y="226"/>
                  </a:lnTo>
                  <a:lnTo>
                    <a:pt x="636" y="326"/>
                  </a:lnTo>
                  <a:lnTo>
                    <a:pt x="694" y="142"/>
                  </a:lnTo>
                  <a:lnTo>
                    <a:pt x="792" y="92"/>
                  </a:lnTo>
                  <a:lnTo>
                    <a:pt x="786" y="80"/>
                  </a:lnTo>
                  <a:lnTo>
                    <a:pt x="702" y="120"/>
                  </a:lnTo>
                  <a:lnTo>
                    <a:pt x="738" y="8"/>
                  </a:lnTo>
                  <a:lnTo>
                    <a:pt x="718" y="0"/>
                  </a:lnTo>
                  <a:lnTo>
                    <a:pt x="676" y="116"/>
                  </a:lnTo>
                  <a:lnTo>
                    <a:pt x="630" y="26"/>
                  </a:lnTo>
                  <a:lnTo>
                    <a:pt x="620" y="32"/>
                  </a:lnTo>
                  <a:lnTo>
                    <a:pt x="668" y="138"/>
                  </a:lnTo>
                  <a:lnTo>
                    <a:pt x="604" y="316"/>
                  </a:lnTo>
                  <a:lnTo>
                    <a:pt x="506" y="126"/>
                  </a:lnTo>
                  <a:lnTo>
                    <a:pt x="492" y="134"/>
                  </a:lnTo>
                  <a:lnTo>
                    <a:pt x="592" y="350"/>
                  </a:lnTo>
                  <a:lnTo>
                    <a:pt x="568" y="412"/>
                  </a:lnTo>
                  <a:lnTo>
                    <a:pt x="568" y="412"/>
                  </a:lnTo>
                  <a:lnTo>
                    <a:pt x="544" y="410"/>
                  </a:lnTo>
                  <a:lnTo>
                    <a:pt x="520" y="414"/>
                  </a:lnTo>
                  <a:lnTo>
                    <a:pt x="496" y="420"/>
                  </a:lnTo>
                  <a:lnTo>
                    <a:pt x="474" y="432"/>
                  </a:lnTo>
                  <a:lnTo>
                    <a:pt x="432" y="386"/>
                  </a:lnTo>
                  <a:lnTo>
                    <a:pt x="446" y="128"/>
                  </a:lnTo>
                  <a:lnTo>
                    <a:pt x="430" y="126"/>
                  </a:lnTo>
                  <a:lnTo>
                    <a:pt x="410" y="362"/>
                  </a:lnTo>
                  <a:lnTo>
                    <a:pt x="278" y="218"/>
                  </a:lnTo>
                  <a:lnTo>
                    <a:pt x="284" y="108"/>
                  </a:lnTo>
                  <a:lnTo>
                    <a:pt x="272" y="106"/>
                  </a:lnTo>
                  <a:lnTo>
                    <a:pt x="262" y="200"/>
                  </a:lnTo>
                  <a:lnTo>
                    <a:pt x="182" y="110"/>
                  </a:lnTo>
                  <a:lnTo>
                    <a:pt x="166" y="124"/>
                  </a:lnTo>
                  <a:lnTo>
                    <a:pt x="246" y="218"/>
                  </a:lnTo>
                  <a:lnTo>
                    <a:pt x="146" y="214"/>
                  </a:lnTo>
                  <a:lnTo>
                    <a:pt x="146" y="228"/>
                  </a:lnTo>
                  <a:lnTo>
                    <a:pt x="262" y="238"/>
                  </a:lnTo>
                  <a:lnTo>
                    <a:pt x="384" y="384"/>
                  </a:lnTo>
                  <a:lnTo>
                    <a:pt x="172" y="374"/>
                  </a:lnTo>
                  <a:lnTo>
                    <a:pt x="170" y="390"/>
                  </a:lnTo>
                  <a:lnTo>
                    <a:pt x="408" y="412"/>
                  </a:lnTo>
                  <a:lnTo>
                    <a:pt x="446" y="458"/>
                  </a:lnTo>
                  <a:lnTo>
                    <a:pt x="446" y="458"/>
                  </a:lnTo>
                  <a:lnTo>
                    <a:pt x="438" y="468"/>
                  </a:lnTo>
                  <a:lnTo>
                    <a:pt x="430" y="480"/>
                  </a:lnTo>
                  <a:lnTo>
                    <a:pt x="424" y="490"/>
                  </a:lnTo>
                  <a:lnTo>
                    <a:pt x="420" y="504"/>
                  </a:lnTo>
                  <a:lnTo>
                    <a:pt x="416" y="516"/>
                  </a:lnTo>
                  <a:lnTo>
                    <a:pt x="414" y="528"/>
                  </a:lnTo>
                  <a:lnTo>
                    <a:pt x="414" y="542"/>
                  </a:lnTo>
                  <a:lnTo>
                    <a:pt x="414" y="554"/>
                  </a:lnTo>
                  <a:lnTo>
                    <a:pt x="360" y="566"/>
                  </a:lnTo>
                  <a:lnTo>
                    <a:pt x="142" y="426"/>
                  </a:lnTo>
                  <a:lnTo>
                    <a:pt x="134" y="440"/>
                  </a:lnTo>
                  <a:lnTo>
                    <a:pt x="326" y="574"/>
                  </a:lnTo>
                  <a:lnTo>
                    <a:pt x="136" y="616"/>
                  </a:lnTo>
                  <a:lnTo>
                    <a:pt x="44" y="556"/>
                  </a:lnTo>
                  <a:lnTo>
                    <a:pt x="38" y="566"/>
                  </a:lnTo>
                  <a:lnTo>
                    <a:pt x="114" y="620"/>
                  </a:lnTo>
                  <a:lnTo>
                    <a:pt x="0" y="646"/>
                  </a:lnTo>
                  <a:lnTo>
                    <a:pt x="0" y="650"/>
                  </a:lnTo>
                  <a:lnTo>
                    <a:pt x="2" y="664"/>
                  </a:lnTo>
                  <a:lnTo>
                    <a:pt x="124" y="644"/>
                  </a:lnTo>
                  <a:lnTo>
                    <a:pt x="68" y="728"/>
                  </a:lnTo>
                  <a:lnTo>
                    <a:pt x="80" y="736"/>
                  </a:lnTo>
                  <a:lnTo>
                    <a:pt x="146" y="640"/>
                  </a:lnTo>
                  <a:lnTo>
                    <a:pt x="334" y="606"/>
                  </a:lnTo>
                  <a:lnTo>
                    <a:pt x="246" y="744"/>
                  </a:lnTo>
                  <a:lnTo>
                    <a:pt x="268" y="744"/>
                  </a:lnTo>
                  <a:lnTo>
                    <a:pt x="370" y="600"/>
                  </a:lnTo>
                  <a:lnTo>
                    <a:pt x="422" y="592"/>
                  </a:lnTo>
                  <a:lnTo>
                    <a:pt x="422" y="592"/>
                  </a:lnTo>
                  <a:lnTo>
                    <a:pt x="432" y="612"/>
                  </a:lnTo>
                  <a:lnTo>
                    <a:pt x="446" y="632"/>
                  </a:lnTo>
                  <a:lnTo>
                    <a:pt x="446" y="632"/>
                  </a:lnTo>
                  <a:lnTo>
                    <a:pt x="458" y="644"/>
                  </a:lnTo>
                  <a:lnTo>
                    <a:pt x="470" y="652"/>
                  </a:lnTo>
                  <a:lnTo>
                    <a:pt x="482" y="660"/>
                  </a:lnTo>
                  <a:lnTo>
                    <a:pt x="496" y="668"/>
                  </a:lnTo>
                  <a:lnTo>
                    <a:pt x="480" y="720"/>
                  </a:lnTo>
                  <a:lnTo>
                    <a:pt x="434" y="744"/>
                  </a:lnTo>
                  <a:lnTo>
                    <a:pt x="520" y="744"/>
                  </a:lnTo>
                  <a:lnTo>
                    <a:pt x="514" y="728"/>
                  </a:lnTo>
                  <a:lnTo>
                    <a:pt x="532" y="676"/>
                  </a:lnTo>
                  <a:lnTo>
                    <a:pt x="532" y="676"/>
                  </a:lnTo>
                  <a:lnTo>
                    <a:pt x="546" y="678"/>
                  </a:lnTo>
                  <a:lnTo>
                    <a:pt x="558" y="676"/>
                  </a:lnTo>
                  <a:lnTo>
                    <a:pt x="572" y="674"/>
                  </a:lnTo>
                  <a:lnTo>
                    <a:pt x="584" y="672"/>
                  </a:lnTo>
                  <a:lnTo>
                    <a:pt x="596" y="668"/>
                  </a:lnTo>
                  <a:lnTo>
                    <a:pt x="608" y="662"/>
                  </a:lnTo>
                  <a:lnTo>
                    <a:pt x="620" y="656"/>
                  </a:lnTo>
                  <a:lnTo>
                    <a:pt x="632" y="648"/>
                  </a:lnTo>
                  <a:lnTo>
                    <a:pt x="672" y="692"/>
                  </a:lnTo>
                  <a:lnTo>
                    <a:pt x="670" y="744"/>
                  </a:lnTo>
                  <a:lnTo>
                    <a:pt x="692" y="744"/>
                  </a:lnTo>
                  <a:lnTo>
                    <a:pt x="696" y="718"/>
                  </a:lnTo>
                  <a:lnTo>
                    <a:pt x="720" y="744"/>
                  </a:lnTo>
                  <a:lnTo>
                    <a:pt x="762" y="744"/>
                  </a:lnTo>
                  <a:lnTo>
                    <a:pt x="720" y="696"/>
                  </a:lnTo>
                  <a:lnTo>
                    <a:pt x="934" y="706"/>
                  </a:lnTo>
                  <a:lnTo>
                    <a:pt x="934" y="690"/>
                  </a:lnTo>
                  <a:lnTo>
                    <a:pt x="696" y="668"/>
                  </a:lnTo>
                  <a:lnTo>
                    <a:pt x="656" y="620"/>
                  </a:lnTo>
                  <a:lnTo>
                    <a:pt x="656" y="620"/>
                  </a:lnTo>
                  <a:lnTo>
                    <a:pt x="668" y="598"/>
                  </a:lnTo>
                  <a:lnTo>
                    <a:pt x="676" y="574"/>
                  </a:lnTo>
                  <a:lnTo>
                    <a:pt x="680" y="550"/>
                  </a:lnTo>
                  <a:lnTo>
                    <a:pt x="678" y="526"/>
                  </a:lnTo>
                  <a:lnTo>
                    <a:pt x="746" y="512"/>
                  </a:lnTo>
                  <a:lnTo>
                    <a:pt x="962" y="652"/>
                  </a:lnTo>
                  <a:lnTo>
                    <a:pt x="972" y="640"/>
                  </a:lnTo>
                  <a:lnTo>
                    <a:pt x="778" y="504"/>
                  </a:lnTo>
                  <a:lnTo>
                    <a:pt x="968" y="464"/>
                  </a:lnTo>
                  <a:lnTo>
                    <a:pt x="1060" y="524"/>
                  </a:lnTo>
                  <a:lnTo>
                    <a:pt x="1068" y="512"/>
                  </a:lnTo>
                  <a:lnTo>
                    <a:pt x="990" y="458"/>
                  </a:lnTo>
                  <a:lnTo>
                    <a:pt x="1106" y="434"/>
                  </a:lnTo>
                  <a:lnTo>
                    <a:pt x="1102" y="414"/>
                  </a:lnTo>
                  <a:close/>
                  <a:moveTo>
                    <a:pt x="608" y="614"/>
                  </a:moveTo>
                  <a:lnTo>
                    <a:pt x="608" y="614"/>
                  </a:lnTo>
                  <a:lnTo>
                    <a:pt x="592" y="626"/>
                  </a:lnTo>
                  <a:lnTo>
                    <a:pt x="576" y="632"/>
                  </a:lnTo>
                  <a:lnTo>
                    <a:pt x="558" y="636"/>
                  </a:lnTo>
                  <a:lnTo>
                    <a:pt x="540" y="638"/>
                  </a:lnTo>
                  <a:lnTo>
                    <a:pt x="522" y="634"/>
                  </a:lnTo>
                  <a:lnTo>
                    <a:pt x="506" y="628"/>
                  </a:lnTo>
                  <a:lnTo>
                    <a:pt x="490" y="618"/>
                  </a:lnTo>
                  <a:lnTo>
                    <a:pt x="476" y="606"/>
                  </a:lnTo>
                  <a:lnTo>
                    <a:pt x="476" y="606"/>
                  </a:lnTo>
                  <a:lnTo>
                    <a:pt x="466" y="590"/>
                  </a:lnTo>
                  <a:lnTo>
                    <a:pt x="458" y="574"/>
                  </a:lnTo>
                  <a:lnTo>
                    <a:pt x="454" y="556"/>
                  </a:lnTo>
                  <a:lnTo>
                    <a:pt x="454" y="538"/>
                  </a:lnTo>
                  <a:lnTo>
                    <a:pt x="456" y="520"/>
                  </a:lnTo>
                  <a:lnTo>
                    <a:pt x="464" y="504"/>
                  </a:lnTo>
                  <a:lnTo>
                    <a:pt x="472" y="488"/>
                  </a:lnTo>
                  <a:lnTo>
                    <a:pt x="486" y="474"/>
                  </a:lnTo>
                  <a:lnTo>
                    <a:pt x="486" y="474"/>
                  </a:lnTo>
                  <a:lnTo>
                    <a:pt x="502" y="462"/>
                  </a:lnTo>
                  <a:lnTo>
                    <a:pt x="518" y="456"/>
                  </a:lnTo>
                  <a:lnTo>
                    <a:pt x="536" y="452"/>
                  </a:lnTo>
                  <a:lnTo>
                    <a:pt x="554" y="452"/>
                  </a:lnTo>
                  <a:lnTo>
                    <a:pt x="572" y="454"/>
                  </a:lnTo>
                  <a:lnTo>
                    <a:pt x="588" y="460"/>
                  </a:lnTo>
                  <a:lnTo>
                    <a:pt x="604" y="470"/>
                  </a:lnTo>
                  <a:lnTo>
                    <a:pt x="618" y="482"/>
                  </a:lnTo>
                  <a:lnTo>
                    <a:pt x="618" y="482"/>
                  </a:lnTo>
                  <a:lnTo>
                    <a:pt x="628" y="498"/>
                  </a:lnTo>
                  <a:lnTo>
                    <a:pt x="636" y="516"/>
                  </a:lnTo>
                  <a:lnTo>
                    <a:pt x="640" y="532"/>
                  </a:lnTo>
                  <a:lnTo>
                    <a:pt x="640" y="550"/>
                  </a:lnTo>
                  <a:lnTo>
                    <a:pt x="638" y="568"/>
                  </a:lnTo>
                  <a:lnTo>
                    <a:pt x="630" y="586"/>
                  </a:lnTo>
                  <a:lnTo>
                    <a:pt x="622" y="600"/>
                  </a:lnTo>
                  <a:lnTo>
                    <a:pt x="608" y="614"/>
                  </a:lnTo>
                  <a:lnTo>
                    <a:pt x="608" y="614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13000"/>
                </a:srgbClr>
              </a:solidFill>
            </a:ln>
            <a:effectLst>
              <a:glow rad="101600">
                <a:srgbClr val="FEFFFF">
                  <a:alpha val="13000"/>
                </a:srgb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/>
            <p:cNvSpPr>
              <a:spLocks noChangeAspect="1"/>
            </p:cNvSpPr>
            <p:nvPr/>
          </p:nvSpPr>
          <p:spPr bwMode="auto">
            <a:xfrm>
              <a:off x="8126715" y="6307559"/>
              <a:ext cx="976330" cy="550441"/>
            </a:xfrm>
            <a:custGeom>
              <a:avLst/>
              <a:gdLst>
                <a:gd name="T0" fmla="*/ 962 w 972"/>
                <a:gd name="T1" fmla="*/ 344 h 548"/>
                <a:gd name="T2" fmla="*/ 860 w 972"/>
                <a:gd name="T3" fmla="*/ 232 h 548"/>
                <a:gd name="T4" fmla="*/ 972 w 972"/>
                <a:gd name="T5" fmla="*/ 210 h 548"/>
                <a:gd name="T6" fmla="*/ 954 w 972"/>
                <a:gd name="T7" fmla="*/ 122 h 548"/>
                <a:gd name="T8" fmla="*/ 854 w 972"/>
                <a:gd name="T9" fmla="*/ 200 h 548"/>
                <a:gd name="T10" fmla="*/ 834 w 972"/>
                <a:gd name="T11" fmla="*/ 98 h 548"/>
                <a:gd name="T12" fmla="*/ 742 w 972"/>
                <a:gd name="T13" fmla="*/ 320 h 548"/>
                <a:gd name="T14" fmla="*/ 714 w 972"/>
                <a:gd name="T15" fmla="*/ 122 h 548"/>
                <a:gd name="T16" fmla="*/ 636 w 972"/>
                <a:gd name="T17" fmla="*/ 434 h 548"/>
                <a:gd name="T18" fmla="*/ 614 w 972"/>
                <a:gd name="T19" fmla="*/ 422 h 548"/>
                <a:gd name="T20" fmla="*/ 576 w 972"/>
                <a:gd name="T21" fmla="*/ 412 h 548"/>
                <a:gd name="T22" fmla="*/ 552 w 972"/>
                <a:gd name="T23" fmla="*/ 412 h 548"/>
                <a:gd name="T24" fmla="*/ 502 w 972"/>
                <a:gd name="T25" fmla="*/ 312 h 548"/>
                <a:gd name="T26" fmla="*/ 588 w 972"/>
                <a:gd name="T27" fmla="*/ 100 h 548"/>
                <a:gd name="T28" fmla="*/ 440 w 972"/>
                <a:gd name="T29" fmla="*/ 132 h 548"/>
                <a:gd name="T30" fmla="*/ 478 w 972"/>
                <a:gd name="T31" fmla="*/ 24 h 548"/>
                <a:gd name="T32" fmla="*/ 394 w 972"/>
                <a:gd name="T33" fmla="*/ 0 h 548"/>
                <a:gd name="T34" fmla="*/ 410 w 972"/>
                <a:gd name="T35" fmla="*/ 124 h 548"/>
                <a:gd name="T36" fmla="*/ 312 w 972"/>
                <a:gd name="T37" fmla="*/ 88 h 548"/>
                <a:gd name="T38" fmla="*/ 458 w 972"/>
                <a:gd name="T39" fmla="*/ 278 h 548"/>
                <a:gd name="T40" fmla="*/ 272 w 972"/>
                <a:gd name="T41" fmla="*/ 204 h 548"/>
                <a:gd name="T42" fmla="*/ 502 w 972"/>
                <a:gd name="T43" fmla="*/ 426 h 548"/>
                <a:gd name="T44" fmla="*/ 490 w 972"/>
                <a:gd name="T45" fmla="*/ 432 h 548"/>
                <a:gd name="T46" fmla="*/ 470 w 972"/>
                <a:gd name="T47" fmla="*/ 448 h 548"/>
                <a:gd name="T48" fmla="*/ 452 w 972"/>
                <a:gd name="T49" fmla="*/ 468 h 548"/>
                <a:gd name="T50" fmla="*/ 440 w 972"/>
                <a:gd name="T51" fmla="*/ 490 h 548"/>
                <a:gd name="T52" fmla="*/ 332 w 972"/>
                <a:gd name="T53" fmla="*/ 482 h 548"/>
                <a:gd name="T54" fmla="*/ 190 w 972"/>
                <a:gd name="T55" fmla="*/ 302 h 548"/>
                <a:gd name="T56" fmla="*/ 142 w 972"/>
                <a:gd name="T57" fmla="*/ 446 h 548"/>
                <a:gd name="T58" fmla="*/ 70 w 972"/>
                <a:gd name="T59" fmla="*/ 360 h 548"/>
                <a:gd name="T60" fmla="*/ 2 w 972"/>
                <a:gd name="T61" fmla="*/ 420 h 548"/>
                <a:gd name="T62" fmla="*/ 0 w 972"/>
                <a:gd name="T63" fmla="*/ 440 h 548"/>
                <a:gd name="T64" fmla="*/ 34 w 972"/>
                <a:gd name="T65" fmla="*/ 526 h 548"/>
                <a:gd name="T66" fmla="*/ 142 w 972"/>
                <a:gd name="T67" fmla="*/ 472 h 548"/>
                <a:gd name="T68" fmla="*/ 214 w 972"/>
                <a:gd name="T69" fmla="*/ 548 h 548"/>
                <a:gd name="T70" fmla="*/ 310 w 972"/>
                <a:gd name="T71" fmla="*/ 512 h 548"/>
                <a:gd name="T72" fmla="*/ 428 w 972"/>
                <a:gd name="T73" fmla="*/ 538 h 548"/>
                <a:gd name="T74" fmla="*/ 464 w 972"/>
                <a:gd name="T75" fmla="*/ 548 h 548"/>
                <a:gd name="T76" fmla="*/ 466 w 972"/>
                <a:gd name="T77" fmla="*/ 532 h 548"/>
                <a:gd name="T78" fmla="*/ 474 w 972"/>
                <a:gd name="T79" fmla="*/ 504 h 548"/>
                <a:gd name="T80" fmla="*/ 492 w 972"/>
                <a:gd name="T81" fmla="*/ 478 h 548"/>
                <a:gd name="T82" fmla="*/ 516 w 972"/>
                <a:gd name="T83" fmla="*/ 460 h 548"/>
                <a:gd name="T84" fmla="*/ 532 w 972"/>
                <a:gd name="T85" fmla="*/ 454 h 548"/>
                <a:gd name="T86" fmla="*/ 570 w 972"/>
                <a:gd name="T87" fmla="*/ 450 h 548"/>
                <a:gd name="T88" fmla="*/ 606 w 972"/>
                <a:gd name="T89" fmla="*/ 460 h 548"/>
                <a:gd name="T90" fmla="*/ 634 w 972"/>
                <a:gd name="T91" fmla="*/ 482 h 548"/>
                <a:gd name="T92" fmla="*/ 654 w 972"/>
                <a:gd name="T93" fmla="*/ 516 h 548"/>
                <a:gd name="T94" fmla="*/ 658 w 972"/>
                <a:gd name="T95" fmla="*/ 532 h 548"/>
                <a:gd name="T96" fmla="*/ 696 w 972"/>
                <a:gd name="T97" fmla="*/ 548 h 548"/>
                <a:gd name="T98" fmla="*/ 694 w 972"/>
                <a:gd name="T99" fmla="*/ 526 h 548"/>
                <a:gd name="T100" fmla="*/ 690 w 972"/>
                <a:gd name="T101" fmla="*/ 504 h 548"/>
                <a:gd name="T102" fmla="*/ 680 w 972"/>
                <a:gd name="T103" fmla="*/ 480 h 548"/>
                <a:gd name="T104" fmla="*/ 664 w 972"/>
                <a:gd name="T105" fmla="*/ 458 h 548"/>
                <a:gd name="T106" fmla="*/ 962 w 972"/>
                <a:gd name="T107" fmla="*/ 36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2" h="548">
                  <a:moveTo>
                    <a:pt x="962" y="360"/>
                  </a:moveTo>
                  <a:lnTo>
                    <a:pt x="962" y="344"/>
                  </a:lnTo>
                  <a:lnTo>
                    <a:pt x="756" y="352"/>
                  </a:lnTo>
                  <a:lnTo>
                    <a:pt x="860" y="232"/>
                  </a:lnTo>
                  <a:lnTo>
                    <a:pt x="972" y="222"/>
                  </a:lnTo>
                  <a:lnTo>
                    <a:pt x="972" y="210"/>
                  </a:lnTo>
                  <a:lnTo>
                    <a:pt x="874" y="214"/>
                  </a:lnTo>
                  <a:lnTo>
                    <a:pt x="954" y="122"/>
                  </a:lnTo>
                  <a:lnTo>
                    <a:pt x="940" y="108"/>
                  </a:lnTo>
                  <a:lnTo>
                    <a:pt x="854" y="200"/>
                  </a:lnTo>
                  <a:lnTo>
                    <a:pt x="846" y="98"/>
                  </a:lnTo>
                  <a:lnTo>
                    <a:pt x="834" y="98"/>
                  </a:lnTo>
                  <a:lnTo>
                    <a:pt x="838" y="218"/>
                  </a:lnTo>
                  <a:lnTo>
                    <a:pt x="742" y="320"/>
                  </a:lnTo>
                  <a:lnTo>
                    <a:pt x="728" y="122"/>
                  </a:lnTo>
                  <a:lnTo>
                    <a:pt x="714" y="122"/>
                  </a:lnTo>
                  <a:lnTo>
                    <a:pt x="720" y="344"/>
                  </a:lnTo>
                  <a:lnTo>
                    <a:pt x="636" y="434"/>
                  </a:lnTo>
                  <a:lnTo>
                    <a:pt x="636" y="434"/>
                  </a:lnTo>
                  <a:lnTo>
                    <a:pt x="614" y="422"/>
                  </a:lnTo>
                  <a:lnTo>
                    <a:pt x="590" y="414"/>
                  </a:lnTo>
                  <a:lnTo>
                    <a:pt x="576" y="412"/>
                  </a:lnTo>
                  <a:lnTo>
                    <a:pt x="564" y="412"/>
                  </a:lnTo>
                  <a:lnTo>
                    <a:pt x="552" y="412"/>
                  </a:lnTo>
                  <a:lnTo>
                    <a:pt x="538" y="414"/>
                  </a:lnTo>
                  <a:lnTo>
                    <a:pt x="502" y="312"/>
                  </a:lnTo>
                  <a:lnTo>
                    <a:pt x="602" y="108"/>
                  </a:lnTo>
                  <a:lnTo>
                    <a:pt x="588" y="100"/>
                  </a:lnTo>
                  <a:lnTo>
                    <a:pt x="492" y="282"/>
                  </a:lnTo>
                  <a:lnTo>
                    <a:pt x="440" y="132"/>
                  </a:lnTo>
                  <a:lnTo>
                    <a:pt x="488" y="30"/>
                  </a:lnTo>
                  <a:lnTo>
                    <a:pt x="478" y="24"/>
                  </a:lnTo>
                  <a:lnTo>
                    <a:pt x="432" y="112"/>
                  </a:lnTo>
                  <a:lnTo>
                    <a:pt x="394" y="0"/>
                  </a:lnTo>
                  <a:lnTo>
                    <a:pt x="374" y="6"/>
                  </a:lnTo>
                  <a:lnTo>
                    <a:pt x="410" y="124"/>
                  </a:lnTo>
                  <a:lnTo>
                    <a:pt x="318" y="78"/>
                  </a:lnTo>
                  <a:lnTo>
                    <a:pt x="312" y="88"/>
                  </a:lnTo>
                  <a:lnTo>
                    <a:pt x="416" y="144"/>
                  </a:lnTo>
                  <a:lnTo>
                    <a:pt x="458" y="278"/>
                  </a:lnTo>
                  <a:lnTo>
                    <a:pt x="278" y="192"/>
                  </a:lnTo>
                  <a:lnTo>
                    <a:pt x="272" y="204"/>
                  </a:lnTo>
                  <a:lnTo>
                    <a:pt x="466" y="308"/>
                  </a:lnTo>
                  <a:lnTo>
                    <a:pt x="502" y="426"/>
                  </a:lnTo>
                  <a:lnTo>
                    <a:pt x="502" y="426"/>
                  </a:lnTo>
                  <a:lnTo>
                    <a:pt x="490" y="432"/>
                  </a:lnTo>
                  <a:lnTo>
                    <a:pt x="480" y="440"/>
                  </a:lnTo>
                  <a:lnTo>
                    <a:pt x="470" y="448"/>
                  </a:lnTo>
                  <a:lnTo>
                    <a:pt x="460" y="458"/>
                  </a:lnTo>
                  <a:lnTo>
                    <a:pt x="452" y="468"/>
                  </a:lnTo>
                  <a:lnTo>
                    <a:pt x="446" y="478"/>
                  </a:lnTo>
                  <a:lnTo>
                    <a:pt x="440" y="490"/>
                  </a:lnTo>
                  <a:lnTo>
                    <a:pt x="434" y="502"/>
                  </a:lnTo>
                  <a:lnTo>
                    <a:pt x="332" y="482"/>
                  </a:lnTo>
                  <a:lnTo>
                    <a:pt x="202" y="294"/>
                  </a:lnTo>
                  <a:lnTo>
                    <a:pt x="190" y="302"/>
                  </a:lnTo>
                  <a:lnTo>
                    <a:pt x="298" y="476"/>
                  </a:lnTo>
                  <a:lnTo>
                    <a:pt x="142" y="446"/>
                  </a:lnTo>
                  <a:lnTo>
                    <a:pt x="80" y="354"/>
                  </a:lnTo>
                  <a:lnTo>
                    <a:pt x="70" y="360"/>
                  </a:lnTo>
                  <a:lnTo>
                    <a:pt x="120" y="442"/>
                  </a:lnTo>
                  <a:lnTo>
                    <a:pt x="2" y="420"/>
                  </a:lnTo>
                  <a:lnTo>
                    <a:pt x="0" y="426"/>
                  </a:lnTo>
                  <a:lnTo>
                    <a:pt x="0" y="440"/>
                  </a:lnTo>
                  <a:lnTo>
                    <a:pt x="120" y="468"/>
                  </a:lnTo>
                  <a:lnTo>
                    <a:pt x="34" y="526"/>
                  </a:lnTo>
                  <a:lnTo>
                    <a:pt x="40" y="536"/>
                  </a:lnTo>
                  <a:lnTo>
                    <a:pt x="142" y="472"/>
                  </a:lnTo>
                  <a:lnTo>
                    <a:pt x="280" y="504"/>
                  </a:lnTo>
                  <a:lnTo>
                    <a:pt x="214" y="548"/>
                  </a:lnTo>
                  <a:lnTo>
                    <a:pt x="250" y="548"/>
                  </a:lnTo>
                  <a:lnTo>
                    <a:pt x="310" y="512"/>
                  </a:lnTo>
                  <a:lnTo>
                    <a:pt x="428" y="538"/>
                  </a:lnTo>
                  <a:lnTo>
                    <a:pt x="428" y="538"/>
                  </a:lnTo>
                  <a:lnTo>
                    <a:pt x="426" y="548"/>
                  </a:lnTo>
                  <a:lnTo>
                    <a:pt x="464" y="548"/>
                  </a:lnTo>
                  <a:lnTo>
                    <a:pt x="464" y="548"/>
                  </a:lnTo>
                  <a:lnTo>
                    <a:pt x="466" y="532"/>
                  </a:lnTo>
                  <a:lnTo>
                    <a:pt x="468" y="518"/>
                  </a:lnTo>
                  <a:lnTo>
                    <a:pt x="474" y="504"/>
                  </a:lnTo>
                  <a:lnTo>
                    <a:pt x="482" y="490"/>
                  </a:lnTo>
                  <a:lnTo>
                    <a:pt x="492" y="478"/>
                  </a:lnTo>
                  <a:lnTo>
                    <a:pt x="504" y="468"/>
                  </a:lnTo>
                  <a:lnTo>
                    <a:pt x="516" y="460"/>
                  </a:lnTo>
                  <a:lnTo>
                    <a:pt x="532" y="454"/>
                  </a:lnTo>
                  <a:lnTo>
                    <a:pt x="532" y="454"/>
                  </a:lnTo>
                  <a:lnTo>
                    <a:pt x="550" y="450"/>
                  </a:lnTo>
                  <a:lnTo>
                    <a:pt x="570" y="450"/>
                  </a:lnTo>
                  <a:lnTo>
                    <a:pt x="588" y="454"/>
                  </a:lnTo>
                  <a:lnTo>
                    <a:pt x="606" y="460"/>
                  </a:lnTo>
                  <a:lnTo>
                    <a:pt x="622" y="470"/>
                  </a:lnTo>
                  <a:lnTo>
                    <a:pt x="634" y="482"/>
                  </a:lnTo>
                  <a:lnTo>
                    <a:pt x="646" y="498"/>
                  </a:lnTo>
                  <a:lnTo>
                    <a:pt x="654" y="516"/>
                  </a:lnTo>
                  <a:lnTo>
                    <a:pt x="654" y="516"/>
                  </a:lnTo>
                  <a:lnTo>
                    <a:pt x="658" y="532"/>
                  </a:lnTo>
                  <a:lnTo>
                    <a:pt x="658" y="548"/>
                  </a:lnTo>
                  <a:lnTo>
                    <a:pt x="696" y="548"/>
                  </a:lnTo>
                  <a:lnTo>
                    <a:pt x="696" y="548"/>
                  </a:lnTo>
                  <a:lnTo>
                    <a:pt x="694" y="526"/>
                  </a:lnTo>
                  <a:lnTo>
                    <a:pt x="690" y="504"/>
                  </a:lnTo>
                  <a:lnTo>
                    <a:pt x="690" y="504"/>
                  </a:lnTo>
                  <a:lnTo>
                    <a:pt x="686" y="492"/>
                  </a:lnTo>
                  <a:lnTo>
                    <a:pt x="680" y="480"/>
                  </a:lnTo>
                  <a:lnTo>
                    <a:pt x="672" y="470"/>
                  </a:lnTo>
                  <a:lnTo>
                    <a:pt x="664" y="458"/>
                  </a:lnTo>
                  <a:lnTo>
                    <a:pt x="736" y="376"/>
                  </a:lnTo>
                  <a:lnTo>
                    <a:pt x="962" y="360"/>
                  </a:lnTo>
                  <a:close/>
                </a:path>
              </a:pathLst>
            </a:custGeom>
            <a:solidFill>
              <a:srgbClr val="FEFFFF">
                <a:alpha val="7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1554480"/>
            <a:ext cx="2073348" cy="1979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1547036"/>
            <a:ext cx="4222308" cy="3886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189468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1494-2AD4-42D5-B556-4FC6A33738AB}" type="datetimeFigureOut">
              <a:rPr lang="zh-CN" altLang="en-US" smtClean="0"/>
              <a:t>2013/11/27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9848" y="6356350"/>
            <a:ext cx="510235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59752" y="6356350"/>
            <a:ext cx="113768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1672-D493-49FE-8A10-84084C464A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1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harpenSoften amount="-30000"/>
                    </a14:imgEffect>
                    <a14:imgEffect>
                      <a14:colorTemperature colorTemp="5875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0904411">
            <a:off x="651012" y="957403"/>
            <a:ext cx="704672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6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直</a:t>
            </a:r>
            <a:r>
              <a:rPr lang="zh-CN" alt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击校园车祸事件</a:t>
            </a:r>
            <a:endParaRPr lang="zh-CN" altLang="en-US" sz="6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43600" y="4797152"/>
            <a:ext cx="3600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12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级法学院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1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班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陈明慧 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22120113</a:t>
            </a: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王研淇 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22120112</a:t>
            </a: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王冬      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22120111</a:t>
            </a: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王雨微  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22120114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545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78" y="0"/>
            <a:ext cx="9199756" cy="6858000"/>
          </a:xfrm>
          <a:prstGeom prst="rect">
            <a:avLst/>
          </a:prstGeom>
        </p:spPr>
      </p:pic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r>
              <a:rPr lang="zh-CN" altLang="en-US" dirty="0"/>
              <a:t>校园安全</a:t>
            </a:r>
            <a:r>
              <a:rPr lang="zh-CN" altLang="en-US" sz="6600" dirty="0"/>
              <a:t>是否</a:t>
            </a:r>
            <a:r>
              <a:rPr lang="zh-CN" altLang="en-US" dirty="0"/>
              <a:t>得到改善</a:t>
            </a:r>
          </a:p>
        </p:txBody>
      </p:sp>
      <p:graphicFrame>
        <p:nvGraphicFramePr>
          <p:cNvPr id="24581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658841"/>
              </p:ext>
            </p:extLst>
          </p:nvPr>
        </p:nvGraphicFramePr>
        <p:xfrm>
          <a:off x="341061" y="2606279"/>
          <a:ext cx="8802939" cy="3703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图表" r:id="rId4" imgW="6248321" imgH="2628883" progId="Excel.Chart.8">
                  <p:embed/>
                </p:oleObj>
              </mc:Choice>
              <mc:Fallback>
                <p:oleObj name="图表" r:id="rId4" imgW="6248321" imgH="2628883" progId="Excel.Chart.8">
                  <p:embed/>
                  <p:pic>
                    <p:nvPicPr>
                      <p:cNvPr id="0" name=""/>
                      <p:cNvPicPr>
                        <a:picLocks noRot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061" y="2606279"/>
                        <a:ext cx="8802939" cy="3703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310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/>
      <p:bldOleChart spid="245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enovo\Documents\Tencent Files\476256230\FileRecv\1349039870808(1)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0" name="Rectangle 8"/>
          <p:cNvSpPr>
            <a:spLocks noGrp="1" noChangeArrowheads="1"/>
          </p:cNvSpPr>
          <p:nvPr>
            <p:ph type="title"/>
          </p:nvPr>
        </p:nvSpPr>
        <p:spPr>
          <a:xfrm rot="21069579">
            <a:off x="379279" y="1604956"/>
            <a:ext cx="5400675" cy="1143000"/>
          </a:xfrm>
        </p:spPr>
        <p:txBody>
          <a:bodyPr>
            <a:normAutofit fontScale="90000"/>
          </a:bodyPr>
          <a:lstStyle/>
          <a:p>
            <a:r>
              <a:rPr lang="zh-CN" altLang="en-US" sz="8000" dirty="0">
                <a:solidFill>
                  <a:schemeClr val="accent3">
                    <a:lumMod val="50000"/>
                  </a:schemeClr>
                </a:solidFill>
              </a:rPr>
              <a:t>问题</a:t>
            </a:r>
            <a:r>
              <a:rPr lang="en-US" altLang="zh-CN" sz="7200" dirty="0">
                <a:solidFill>
                  <a:schemeClr val="accent3">
                    <a:lumMod val="50000"/>
                  </a:schemeClr>
                </a:solidFill>
              </a:rPr>
              <a:t>——</a:t>
            </a:r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body" orient="vert" idx="1"/>
          </p:nvPr>
        </p:nvSpPr>
        <p:spPr>
          <a:xfrm>
            <a:off x="1115616" y="3573016"/>
            <a:ext cx="7614592" cy="3455864"/>
          </a:xfrm>
        </p:spPr>
        <p:txBody>
          <a:bodyPr vert="horz"/>
          <a:lstStyle/>
          <a:p>
            <a:pPr>
              <a:lnSpc>
                <a:spcPct val="90000"/>
              </a:lnSpc>
              <a:buFontTx/>
              <a:buNone/>
            </a:pP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</a:rPr>
              <a:t>一般来说，高校会对进入其中的车辆作车速限制，一般为</a:t>
            </a:r>
            <a:r>
              <a:rPr lang="en-US" altLang="zh-CN" sz="2800" b="1" dirty="0">
                <a:solidFill>
                  <a:schemeClr val="bg1"/>
                </a:solidFill>
              </a:rPr>
              <a:t>15~30</a:t>
            </a:r>
            <a:r>
              <a:rPr lang="zh-CN" altLang="en-US" sz="2800" b="1" dirty="0">
                <a:solidFill>
                  <a:schemeClr val="bg1"/>
                </a:solidFill>
              </a:rPr>
              <a:t>公里</a:t>
            </a:r>
            <a:r>
              <a:rPr lang="en-US" altLang="zh-CN" sz="2800" b="1" dirty="0">
                <a:solidFill>
                  <a:schemeClr val="bg1"/>
                </a:solidFill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</a:rPr>
              <a:t>小时，但几乎没有车辆遵守这一规定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。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03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/>
      <p:bldP spid="308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21065396">
            <a:off x="457200" y="3327119"/>
            <a:ext cx="8229600" cy="316835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校园内没有红绿灯，减速带也很少，许多高校仅在斜坡等危险路段设置车辆减速带，平地路段设置减速带较少，以至于经常在校园里到人车混杂的现象。</a:t>
            </a:r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121" name="Picture 1" descr="C:\Users\lenovo\Documents\Tencent Files\476256230\Image\8[KN9EG__)(LD[PD$@)3NU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8976">
            <a:off x="1218102" y="619339"/>
            <a:ext cx="4663863" cy="28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34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76" y="-20839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916832"/>
            <a:ext cx="3456384" cy="262521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人车混杂现象在学生上下学时间点尤其严重。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/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4041977"/>
            <a:ext cx="840985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zh-CN" altLang="en-US" sz="3700" b="1" dirty="0">
                <a:solidFill>
                  <a:schemeClr val="bg1"/>
                </a:solidFill>
                <a:latin typeface="+mj-ea"/>
                <a:ea typeface="+mj-ea"/>
              </a:rPr>
              <a:t>据调查显示，东北大雪来临的时候，很多车辆出行并没有装好防滑措施，在校园开车也是极为危险。</a:t>
            </a:r>
            <a:br>
              <a:rPr lang="zh-CN" altLang="en-US" sz="37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zh-CN" altLang="en-US" sz="3700" b="1" dirty="0">
                <a:solidFill>
                  <a:schemeClr val="bg1"/>
                </a:solidFill>
                <a:latin typeface="+mj-ea"/>
                <a:ea typeface="+mj-ea"/>
              </a:rPr>
              <a:t>　　</a:t>
            </a: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/>
            </a:r>
            <a:b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</a:b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07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lenovo\Documents\Tencent Files\476256230\Image\7$DWJNG67I6N`XDDF~[Q){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 rot="21435505">
            <a:off x="1071889" y="1080110"/>
            <a:ext cx="4186238" cy="1282700"/>
          </a:xfrm>
        </p:spPr>
        <p:txBody>
          <a:bodyPr>
            <a:noAutofit/>
          </a:bodyPr>
          <a:lstStyle/>
          <a:p>
            <a:r>
              <a:rPr lang="zh-CN" altLang="en-US" sz="8800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反思</a:t>
            </a:r>
            <a:r>
              <a:rPr lang="en-US" altLang="zh-CN" sz="8800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 rot="21416874">
            <a:off x="2189134" y="3252548"/>
            <a:ext cx="6456649" cy="1805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4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———</a:t>
            </a:r>
            <a:r>
              <a:rPr lang="zh-CN" altLang="en-US" sz="44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高校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校园交通为何</a:t>
            </a:r>
            <a:r>
              <a:rPr lang="zh-CN" altLang="en-US" sz="44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如此混乱</a:t>
            </a:r>
            <a:r>
              <a:rPr lang="en-US" altLang="zh-CN" sz="44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?</a:t>
            </a:r>
            <a:endParaRPr lang="en-US" altLang="zh-CN" sz="44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1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1536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76" y="-20839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0640" y="1161613"/>
            <a:ext cx="7941568" cy="449309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某一交警表示，大学校园里交通混乱，主要原因是法律存在空白点，校园内部道路不属于社会道路，属于校方管理，交警无法用交通法的规定对违章车辆进行处罚，所以对这些交通违法者难以进行有效的管理。</a:t>
            </a:r>
            <a:br>
              <a:rPr lang="zh-CN" altLang="en-US" sz="3600" dirty="0">
                <a:solidFill>
                  <a:schemeClr val="bg1"/>
                </a:solidFill>
              </a:rPr>
            </a:b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C:\Users\lenovo\Documents\Tencent Files\476256230\Image\G]A~S[VF@IGC`6ZNRQ4EUHI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40" y="12467"/>
            <a:ext cx="9138350" cy="68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916832"/>
            <a:ext cx="7941568" cy="3159224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对于交通混乱状况，学校保卫部门也表示“有心无力”。吉大一保安说，学校又不是执法部门，没有执法权，即使车辆在校园内违规停车、超速行驶，也无权进行罚款等处罚，只能进行教育。但很多车主并不听教育。</a:t>
            </a:r>
            <a:br>
              <a:rPr lang="zh-CN" altLang="en-US" dirty="0">
                <a:solidFill>
                  <a:srgbClr val="FFC000"/>
                </a:solidFill>
              </a:rPr>
            </a:b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0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0" name="Rectangle 6"/>
          <p:cNvSpPr>
            <a:spLocks noGrp="1" noChangeArrowheads="1"/>
          </p:cNvSpPr>
          <p:nvPr>
            <p:ph type="title"/>
          </p:nvPr>
        </p:nvSpPr>
        <p:spPr>
          <a:xfrm rot="20974386">
            <a:off x="-91770" y="1319186"/>
            <a:ext cx="6144045" cy="1541453"/>
          </a:xfrm>
        </p:spPr>
        <p:txBody>
          <a:bodyPr>
            <a:normAutofit/>
          </a:bodyPr>
          <a:lstStyle/>
          <a:p>
            <a:r>
              <a:rPr lang="zh-CN" altLang="en-US" sz="7200" b="1" dirty="0" smtClean="0">
                <a:solidFill>
                  <a:srgbClr val="C00000"/>
                </a:solidFill>
              </a:rPr>
              <a:t>对策？</a:t>
            </a:r>
            <a:endParaRPr lang="zh-CN" altLang="en-US" sz="7200" b="1" dirty="0">
              <a:solidFill>
                <a:srgbClr val="C00000"/>
              </a:solidFill>
            </a:endParaRP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body" orient="vert" idx="1"/>
          </p:nvPr>
        </p:nvSpPr>
        <p:spPr>
          <a:xfrm>
            <a:off x="993516" y="3573016"/>
            <a:ext cx="7055816" cy="1368152"/>
          </a:xfrm>
        </p:spPr>
        <p:txBody>
          <a:bodyPr vert="horz">
            <a:normAutofit fontScale="92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endParaRPr lang="en-US" altLang="zh-CN" sz="2000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4800" b="1" dirty="0">
                <a:solidFill>
                  <a:schemeClr val="bg1"/>
                </a:solidFill>
              </a:rPr>
              <a:t>各校积极应对，但效果不佳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000" dirty="0"/>
              <a:t>　          </a:t>
            </a:r>
            <a:r>
              <a:rPr lang="zh-CN" altLang="en-US" sz="2400" dirty="0"/>
              <a:t>　　</a:t>
            </a:r>
            <a:r>
              <a:rPr lang="zh-CN" altLang="en-US" sz="4000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5140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  <p:bldP spid="163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44824"/>
            <a:ext cx="4982984" cy="4536504"/>
          </a:xfrm>
        </p:spPr>
        <p:txBody>
          <a:bodyPr>
            <a:normAutofit fontScale="90000"/>
          </a:bodyPr>
          <a:lstStyle/>
          <a:p>
            <a:r>
              <a:rPr lang="en-US" altLang="zh-CN" sz="3100" b="0" dirty="0">
                <a:solidFill>
                  <a:schemeClr val="bg1"/>
                </a:solidFill>
              </a:rPr>
              <a:t>1</a:t>
            </a:r>
            <a:r>
              <a:rPr lang="zh-CN" altLang="en-US" sz="3100" b="0" dirty="0">
                <a:solidFill>
                  <a:schemeClr val="bg1"/>
                </a:solidFill>
              </a:rPr>
              <a:t>月</a:t>
            </a:r>
            <a:r>
              <a:rPr lang="en-US" altLang="zh-CN" sz="3100" b="0" dirty="0">
                <a:solidFill>
                  <a:schemeClr val="bg1"/>
                </a:solidFill>
              </a:rPr>
              <a:t>23</a:t>
            </a:r>
            <a:r>
              <a:rPr lang="zh-CN" altLang="en-US" sz="3100" b="0" dirty="0">
                <a:solidFill>
                  <a:schemeClr val="bg1"/>
                </a:solidFill>
              </a:rPr>
              <a:t>日，华南理工研究生在校园内被撞死</a:t>
            </a:r>
            <a:r>
              <a:rPr lang="en-US" altLang="zh-CN" sz="3100" b="0" dirty="0">
                <a:solidFill>
                  <a:schemeClr val="bg1"/>
                </a:solidFill>
              </a:rPr>
              <a:t>;4</a:t>
            </a:r>
            <a:r>
              <a:rPr lang="zh-CN" altLang="en-US" sz="3100" b="0" dirty="0">
                <a:solidFill>
                  <a:schemeClr val="bg1"/>
                </a:solidFill>
              </a:rPr>
              <a:t>月</a:t>
            </a:r>
            <a:r>
              <a:rPr lang="en-US" altLang="zh-CN" sz="3100" b="0" dirty="0">
                <a:solidFill>
                  <a:schemeClr val="bg1"/>
                </a:solidFill>
              </a:rPr>
              <a:t>17</a:t>
            </a:r>
            <a:r>
              <a:rPr lang="zh-CN" altLang="en-US" sz="3100" b="0" dirty="0">
                <a:solidFill>
                  <a:schemeClr val="bg1"/>
                </a:solidFill>
              </a:rPr>
              <a:t>日，华南农业大学大一女生在校园因交通事故身亡</a:t>
            </a:r>
            <a:r>
              <a:rPr lang="en-US" altLang="zh-CN" sz="3100" b="0" dirty="0">
                <a:solidFill>
                  <a:schemeClr val="bg1"/>
                </a:solidFill>
              </a:rPr>
              <a:t>……</a:t>
            </a:r>
            <a:r>
              <a:rPr lang="zh-CN" altLang="en-US" sz="3100" b="0" dirty="0">
                <a:solidFill>
                  <a:schemeClr val="bg1"/>
                </a:solidFill>
              </a:rPr>
              <a:t>校园交通安全再次引起人们关注。 面对校园交通乱象，各大高校也采取了相应的应对措施，即对于违规停车的车辆，很多等高校比如暨南大学、中山大学等保卫处贴告示单警告，但由于保安无执法权，效果不佳。</a:t>
            </a:r>
            <a:r>
              <a:rPr lang="zh-CN" altLang="en-US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/>
            </a:r>
            <a:br>
              <a:rPr lang="zh-CN" altLang="en-US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zh-CN" altLang="en-US" b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0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6016" y="548680"/>
            <a:ext cx="3909120" cy="6048672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为了</a:t>
            </a:r>
            <a:r>
              <a:rPr lang="zh-CN" altLang="en-US" sz="2800" b="1" dirty="0">
                <a:solidFill>
                  <a:schemeClr val="bg1"/>
                </a:solidFill>
              </a:rPr>
              <a:t>维护校园内的秩序，从</a:t>
            </a:r>
            <a:r>
              <a:rPr lang="en-US" altLang="zh-CN" sz="2800" b="1" dirty="0">
                <a:solidFill>
                  <a:schemeClr val="bg1"/>
                </a:solidFill>
              </a:rPr>
              <a:t>2012</a:t>
            </a:r>
            <a:r>
              <a:rPr lang="zh-CN" altLang="en-US" sz="2800" b="1" dirty="0">
                <a:solidFill>
                  <a:schemeClr val="bg1"/>
                </a:solidFill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</a:rPr>
              <a:t>月</a:t>
            </a:r>
            <a:r>
              <a:rPr lang="en-US" altLang="zh-CN" sz="2800" b="1" dirty="0">
                <a:solidFill>
                  <a:schemeClr val="bg1"/>
                </a:solidFill>
              </a:rPr>
              <a:t>21</a:t>
            </a:r>
            <a:r>
              <a:rPr lang="zh-CN" altLang="en-US" sz="2800" b="1" dirty="0">
                <a:solidFill>
                  <a:schemeClr val="bg1"/>
                </a:solidFill>
              </a:rPr>
              <a:t>日起，中山大学大在位于老城区的南校区和北校区试行“谢绝外来车辆入校”的规定。据介绍，之所以这样做，主要是因为校园交通事故频发，个别进入校园的社会车辆野蛮行驶，不遵守交通规则，同时老城区的学校本身停车位资源非常有限。</a:t>
            </a:r>
            <a:br>
              <a:rPr lang="zh-CN" altLang="en-US" sz="2800" b="1" dirty="0">
                <a:solidFill>
                  <a:schemeClr val="bg1"/>
                </a:solidFill>
              </a:rPr>
            </a:br>
            <a:r>
              <a:rPr lang="zh-CN" altLang="en-US" sz="2800" b="1" dirty="0">
                <a:solidFill>
                  <a:schemeClr val="bg1"/>
                </a:solidFill>
              </a:rPr>
              <a:t>　　    　</a:t>
            </a:r>
          </a:p>
        </p:txBody>
      </p:sp>
      <p:pic>
        <p:nvPicPr>
          <p:cNvPr id="15361" name="Picture 1" descr="C:\Users\lenovo\Documents\Tencent Files\476256230\Image\G]A~S[VF@IGC`6ZNRQ4EU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99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95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1415935">
            <a:off x="319101" y="1019358"/>
            <a:ext cx="1223273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我们的调查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65419" y="884050"/>
            <a:ext cx="7418915" cy="5628512"/>
            <a:chOff x="1471326" y="745247"/>
            <a:chExt cx="7418915" cy="56285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68451">
              <a:off x="1471326" y="745247"/>
              <a:ext cx="7418915" cy="562851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71534">
              <a:off x="1730559" y="1336554"/>
              <a:ext cx="3165997" cy="49189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68677">
              <a:off x="5642203" y="1000123"/>
              <a:ext cx="2998193" cy="479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30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923928" y="1600200"/>
            <a:ext cx="4762872" cy="470916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zh-CN" sz="3600" b="1" dirty="0"/>
              <a:t>        </a:t>
            </a:r>
            <a:r>
              <a:rPr lang="zh-CN" altLang="en-US" sz="2800" b="1" dirty="0">
                <a:solidFill>
                  <a:schemeClr val="bg1"/>
                </a:solidFill>
              </a:rPr>
              <a:t>同样的，在吉林大学中心校区，虽然没有强行规定没有校园通行证的车辆不允许进入校园，外来办事车辆必须停在门口的停车场，但对车辆的通行也做出了相当的限制。</a:t>
            </a:r>
          </a:p>
          <a:p>
            <a:pPr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</a:rPr>
              <a:t>           现在徒步进入校园内发现，里面的交通相对有序。吉大校园内限速</a:t>
            </a:r>
            <a:r>
              <a:rPr lang="en-US" altLang="zh-CN" sz="2800" b="1" dirty="0">
                <a:solidFill>
                  <a:schemeClr val="bg1"/>
                </a:solidFill>
              </a:rPr>
              <a:t>15</a:t>
            </a:r>
            <a:r>
              <a:rPr lang="zh-CN" altLang="en-US" sz="2800" b="1" dirty="0">
                <a:solidFill>
                  <a:schemeClr val="bg1"/>
                </a:solidFill>
              </a:rPr>
              <a:t>公里</a:t>
            </a:r>
            <a:r>
              <a:rPr lang="en-US" altLang="zh-CN" sz="2800" b="1" dirty="0">
                <a:solidFill>
                  <a:schemeClr val="bg1"/>
                </a:solidFill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</a:rPr>
              <a:t>时，但超速现象仍然存在；人车混在现象仍然存在，想要得到改善还需作出更大的努力。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 rot="20870824">
            <a:off x="994746" y="366809"/>
            <a:ext cx="4825107" cy="1417638"/>
          </a:xfrm>
        </p:spPr>
        <p:txBody>
          <a:bodyPr>
            <a:normAutofit/>
          </a:bodyPr>
          <a:lstStyle/>
          <a:p>
            <a:r>
              <a:rPr lang="zh-CN" altLang="en-US" sz="7200" dirty="0" smtClean="0">
                <a:solidFill>
                  <a:srgbClr val="FFC000"/>
                </a:solidFill>
              </a:rPr>
              <a:t>对策？</a:t>
            </a:r>
            <a:endParaRPr lang="zh-CN" altLang="en-US" sz="7200" dirty="0">
              <a:solidFill>
                <a:srgbClr val="FFC000"/>
              </a:solidFill>
            </a:endParaRPr>
          </a:p>
        </p:txBody>
      </p:sp>
      <p:pic>
        <p:nvPicPr>
          <p:cNvPr id="9217" name="Picture 1" descr="C:\Users\lenovo\Documents\Tencent Files\476256230\Image\3$HE2J4P]FP{RYE0_SPXM(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360040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1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174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0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483225" cy="1143000"/>
          </a:xfrm>
        </p:spPr>
        <p:txBody>
          <a:bodyPr>
            <a:normAutofit fontScale="90000"/>
          </a:bodyPr>
          <a:lstStyle/>
          <a:p>
            <a:r>
              <a:rPr lang="zh-CN" altLang="en-US" sz="7200" b="1" dirty="0"/>
              <a:t>各方声音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988840"/>
            <a:ext cx="3538736" cy="67759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人大代表</a:t>
            </a:r>
            <a:r>
              <a:rPr lang="en-US" altLang="zh-CN" sz="2000" b="1" dirty="0">
                <a:solidFill>
                  <a:schemeClr val="bg1"/>
                </a:solidFill>
              </a:rPr>
              <a:t>——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       </a:t>
            </a:r>
            <a:r>
              <a:rPr lang="zh-CN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学校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、小区、广场应有特殊的</a:t>
            </a:r>
            <a:r>
              <a:rPr lang="zh-CN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规定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　　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省</a:t>
            </a:r>
            <a:r>
              <a:rPr lang="zh-CN" altLang="en-US" sz="2400" dirty="0">
                <a:solidFill>
                  <a:schemeClr val="bg1"/>
                </a:solidFill>
              </a:rPr>
              <a:t>人大代表、知名</a:t>
            </a:r>
            <a:r>
              <a:rPr lang="zh-CN" altLang="en-US" sz="2400" dirty="0" smtClean="0">
                <a:solidFill>
                  <a:schemeClr val="bg1"/>
                </a:solidFill>
              </a:rPr>
              <a:t>律师朱列</a:t>
            </a:r>
            <a:r>
              <a:rPr lang="zh-CN" altLang="en-US" sz="2400" dirty="0">
                <a:solidFill>
                  <a:schemeClr val="bg1"/>
                </a:solidFill>
              </a:rPr>
              <a:t>玉说，校园道路纵横交错，道路也较窄、并未设置信号灯等交通设施，也没交警执勤，加之高校管理比较宽松，进出校园的车辆非常多，校园交通安全受到威胁。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　　     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3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1916832"/>
            <a:ext cx="67521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朱列玉认为，“校园道路不属于社会道路，交警管不到”这种说法，其实是一种误解，学校也是社会，交警可以管。但是校园内的交通标识，比如限速标识，没有得到交警部门的认可。如果车辆在校园内超速，得到交警罚单，车主去法院告交警，交警会败诉。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　　     朱列玉认为，像学校、小区、广场这些区域应该有特殊的规定，交警部门可以在那安装摄像头、测速器，如果违规就应该处罚。同时，由于警力不够，保安可以协助交警执法</a:t>
            </a:r>
          </a:p>
        </p:txBody>
      </p:sp>
    </p:spTree>
    <p:extLst>
      <p:ext uri="{BB962C8B-B14F-4D97-AF65-F5344CB8AC3E}">
        <p14:creationId xmlns:p14="http://schemas.microsoft.com/office/powerpoint/2010/main" val="18473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C:\Users\lenovo\Documents\Tencent Files\476256230\Image\7OFRICZIO)`3$HED3}@10S2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6" y="0"/>
            <a:ext cx="91119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 rot="21238881">
            <a:off x="29292" y="784339"/>
            <a:ext cx="8675688" cy="1143000"/>
          </a:xfrm>
        </p:spPr>
        <p:txBody>
          <a:bodyPr/>
          <a:lstStyle/>
          <a:p>
            <a:r>
              <a:rPr lang="zh-CN" altLang="en-US" sz="5400" dirty="0"/>
              <a:t>辨析</a:t>
            </a:r>
            <a:r>
              <a:rPr lang="en-US" altLang="zh-CN" sz="5400" dirty="0"/>
              <a:t>—</a:t>
            </a:r>
            <a:r>
              <a:rPr lang="zh-CN" altLang="en-US" sz="5400" dirty="0"/>
              <a:t>从法律的角度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orient="vert" idx="1"/>
          </p:nvPr>
        </p:nvSpPr>
        <p:spPr>
          <a:xfrm>
            <a:off x="899592" y="2420888"/>
            <a:ext cx="7787208" cy="3888472"/>
          </a:xfrm>
        </p:spPr>
        <p:txBody>
          <a:bodyPr vert="horz"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校内交通事故校方有无责任</a:t>
            </a:r>
            <a:r>
              <a:rPr lang="en-US" altLang="zh-CN" b="1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          </a:t>
            </a:r>
            <a:r>
              <a:rPr lang="zh-CN" altLang="en-US" b="1" dirty="0">
                <a:solidFill>
                  <a:schemeClr val="bg1"/>
                </a:solidFill>
              </a:rPr>
              <a:t>在我们看来，大学和小学不一样，小学生没有民事行为能力，校方有监管的责任，如果在小学校园发生事故，校方有过错。但在大学校园内，要看校方有无尽到管理的责任，比如有无交通标志，在人口密集地段有无设置减速带等，如果校方尽到管理责任，是他人不遵守，校方无过错。反之，有过错，需要承担一部分责任。</a:t>
            </a:r>
          </a:p>
        </p:txBody>
      </p:sp>
    </p:spTree>
    <p:extLst>
      <p:ext uri="{BB962C8B-B14F-4D97-AF65-F5344CB8AC3E}">
        <p14:creationId xmlns:p14="http://schemas.microsoft.com/office/powerpoint/2010/main" val="58262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6" y="-1775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 rot="20937696">
            <a:off x="602923" y="2454866"/>
            <a:ext cx="4978400" cy="1143000"/>
          </a:xfrm>
        </p:spPr>
        <p:txBody>
          <a:bodyPr>
            <a:noAutofit/>
          </a:bodyPr>
          <a:lstStyle/>
          <a:p>
            <a:r>
              <a:rPr lang="zh-CN" altLang="en-US" sz="7200" dirty="0">
                <a:solidFill>
                  <a:schemeClr val="bg1"/>
                </a:solidFill>
              </a:rPr>
              <a:t>征问？</a:t>
            </a:r>
          </a:p>
        </p:txBody>
      </p:sp>
    </p:spTree>
    <p:extLst>
      <p:ext uri="{BB962C8B-B14F-4D97-AF65-F5344CB8AC3E}">
        <p14:creationId xmlns:p14="http://schemas.microsoft.com/office/powerpoint/2010/main" val="276563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3175"/>
            <a:ext cx="91138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21382078">
            <a:off x="685838" y="1936073"/>
            <a:ext cx="7509520" cy="2583160"/>
          </a:xfrm>
        </p:spPr>
        <p:txBody>
          <a:bodyPr>
            <a:normAutofit/>
          </a:bodyPr>
          <a:lstStyle/>
          <a:p>
            <a:r>
              <a:rPr lang="zh-CN" altLang="en-US" dirty="0"/>
              <a:t>作为</a:t>
            </a:r>
            <a:r>
              <a:rPr lang="en-US" altLang="zh-CN" dirty="0"/>
              <a:t>21</a:t>
            </a:r>
            <a:r>
              <a:rPr lang="zh-CN" altLang="en-US" dirty="0"/>
              <a:t>世纪的在校大学生，你如何看待校园撞车事故？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25378"/>
            <a:ext cx="91138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21215949">
            <a:off x="456406" y="2083971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5400" dirty="0"/>
              <a:t>学校、社会如何规制？</a:t>
            </a:r>
            <a:br>
              <a:rPr lang="zh-CN" altLang="en-US" sz="5400" dirty="0"/>
            </a:b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379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3175"/>
            <a:ext cx="91138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21013415">
            <a:off x="1280140" y="1316667"/>
            <a:ext cx="5867075" cy="413583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如何将校园撞车事故上升到一个全民热点？以此是否能够妥善的解决而不留后遗症？</a:t>
            </a:r>
            <a:br>
              <a:rPr lang="zh-CN" altLang="en-US" dirty="0">
                <a:solidFill>
                  <a:srgbClr val="FFC000"/>
                </a:solidFill>
              </a:rPr>
            </a:b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0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21102992">
            <a:off x="896249" y="731202"/>
            <a:ext cx="7138816" cy="4469014"/>
          </a:xfrm>
        </p:spPr>
        <p:txBody>
          <a:bodyPr/>
          <a:lstStyle/>
          <a:p>
            <a:r>
              <a:rPr lang="zh-CN" altLang="en-US" dirty="0"/>
              <a:t>仅仅只是反应学校的管理制度？亦或是有没有任何潜在的亟待解决的问题？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988840"/>
            <a:ext cx="784887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000" dirty="0" smtClean="0">
                <a:latin typeface="+mj-ea"/>
                <a:ea typeface="+mj-ea"/>
              </a:rPr>
              <a:t>2013</a:t>
            </a:r>
            <a:r>
              <a:rPr lang="zh-CN" altLang="en-US" sz="4000" dirty="0" smtClean="0">
                <a:latin typeface="+mj-ea"/>
                <a:ea typeface="+mj-ea"/>
              </a:rPr>
              <a:t>年</a:t>
            </a:r>
            <a:r>
              <a:rPr lang="en-US" altLang="zh-CN" sz="4000" dirty="0" smtClean="0">
                <a:latin typeface="+mj-ea"/>
                <a:ea typeface="+mj-ea"/>
              </a:rPr>
              <a:t>11</a:t>
            </a:r>
            <a:r>
              <a:rPr lang="zh-CN" altLang="en-US" sz="4000" dirty="0" smtClean="0">
                <a:latin typeface="+mj-ea"/>
                <a:ea typeface="+mj-ea"/>
              </a:rPr>
              <a:t>月</a:t>
            </a:r>
            <a:r>
              <a:rPr lang="en-US" altLang="zh-CN" sz="4000" dirty="0" smtClean="0">
                <a:latin typeface="+mj-ea"/>
                <a:ea typeface="+mj-ea"/>
              </a:rPr>
              <a:t>15</a:t>
            </a:r>
            <a:r>
              <a:rPr lang="zh-CN" altLang="en-US" sz="4000" dirty="0" smtClean="0">
                <a:latin typeface="+mj-ea"/>
                <a:ea typeface="+mj-ea"/>
              </a:rPr>
              <a:t>日，吉林大学前卫南区发生一起严重的撞车事故。</a:t>
            </a:r>
            <a:endParaRPr lang="en-US" altLang="zh-CN" sz="40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4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89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755" y="0"/>
            <a:ext cx="926093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754" y="-50039"/>
            <a:ext cx="9260930" cy="695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5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1340768"/>
            <a:ext cx="81369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 smtClean="0">
                <a:latin typeface="+mj-ea"/>
                <a:ea typeface="+mj-ea"/>
              </a:rPr>
              <a:t>2013</a:t>
            </a:r>
            <a:r>
              <a:rPr lang="zh-CN" altLang="en-US" sz="4800" dirty="0" smtClean="0">
                <a:latin typeface="+mj-ea"/>
                <a:ea typeface="+mj-ea"/>
              </a:rPr>
              <a:t>年</a:t>
            </a:r>
            <a:r>
              <a:rPr lang="en-US" altLang="zh-CN" sz="4800" dirty="0" smtClean="0">
                <a:latin typeface="+mj-ea"/>
                <a:ea typeface="+mj-ea"/>
              </a:rPr>
              <a:t>1</a:t>
            </a:r>
            <a:r>
              <a:rPr lang="zh-CN" altLang="en-US" sz="4800" dirty="0">
                <a:latin typeface="+mj-ea"/>
                <a:ea typeface="+mj-ea"/>
              </a:rPr>
              <a:t>月</a:t>
            </a:r>
            <a:r>
              <a:rPr lang="en-US" altLang="zh-CN" sz="4800" dirty="0">
                <a:latin typeface="+mj-ea"/>
                <a:ea typeface="+mj-ea"/>
              </a:rPr>
              <a:t>23</a:t>
            </a:r>
            <a:r>
              <a:rPr lang="zh-CN" altLang="en-US" sz="4800" dirty="0">
                <a:latin typeface="+mj-ea"/>
                <a:ea typeface="+mj-ea"/>
              </a:rPr>
              <a:t>日，华南理工研究生在校园内被撞死</a:t>
            </a:r>
            <a:r>
              <a:rPr lang="en-US" altLang="zh-CN" sz="4800" dirty="0">
                <a:latin typeface="+mj-ea"/>
                <a:ea typeface="+mj-ea"/>
              </a:rPr>
              <a:t>;4</a:t>
            </a:r>
            <a:r>
              <a:rPr lang="zh-CN" altLang="en-US" sz="4800" dirty="0">
                <a:latin typeface="+mj-ea"/>
                <a:ea typeface="+mj-ea"/>
              </a:rPr>
              <a:t>月</a:t>
            </a:r>
            <a:r>
              <a:rPr lang="en-US" altLang="zh-CN" sz="4800" dirty="0">
                <a:latin typeface="+mj-ea"/>
                <a:ea typeface="+mj-ea"/>
              </a:rPr>
              <a:t>17</a:t>
            </a:r>
            <a:r>
              <a:rPr lang="zh-CN" altLang="en-US" sz="4800" dirty="0">
                <a:latin typeface="+mj-ea"/>
                <a:ea typeface="+mj-ea"/>
              </a:rPr>
              <a:t>日，华南农业大学大一女生在校园因交通事故身亡</a:t>
            </a:r>
            <a:r>
              <a:rPr lang="en-US" altLang="zh-CN" sz="4800" dirty="0">
                <a:latin typeface="+mj-ea"/>
                <a:ea typeface="+mj-ea"/>
              </a:rPr>
              <a:t>……</a:t>
            </a:r>
            <a:r>
              <a:rPr lang="zh-CN" altLang="en-US" sz="4800" dirty="0">
                <a:latin typeface="+mj-ea"/>
                <a:ea typeface="+mj-ea"/>
              </a:rPr>
              <a:t>校园交通安全再次引起人们</a:t>
            </a:r>
            <a:r>
              <a:rPr lang="zh-CN" altLang="en-US" sz="4800" dirty="0" smtClean="0">
                <a:latin typeface="+mj-ea"/>
                <a:ea typeface="+mj-ea"/>
              </a:rPr>
              <a:t>关注。</a:t>
            </a:r>
            <a:endParaRPr lang="zh-CN" altLang="en-US" sz="4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735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3436">
            <a:off x="848563" y="1083226"/>
            <a:ext cx="7236296" cy="48965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4419">
            <a:off x="1124947" y="1153868"/>
            <a:ext cx="7482686" cy="45644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" y="48453"/>
            <a:ext cx="9131301" cy="67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6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21149158">
            <a:off x="704365" y="1613875"/>
            <a:ext cx="6573416" cy="2952328"/>
          </a:xfrm>
        </p:spPr>
        <p:txBody>
          <a:bodyPr>
            <a:noAutofit/>
          </a:bodyPr>
          <a:lstStyle/>
          <a:p>
            <a:r>
              <a:rPr lang="zh-CN" altLang="en-US" sz="6000" b="1" dirty="0" smtClean="0"/>
              <a:t>关于问卷中问题的汇集、整理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123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2"/>
            <a:ext cx="9144000" cy="6816436"/>
          </a:xfrm>
          <a:prstGeom prst="rect">
            <a:avLst/>
          </a:prstGeom>
        </p:spPr>
      </p:pic>
      <p:sp>
        <p:nvSpPr>
          <p:cNvPr id="18438" name="Rectangle 6"/>
          <p:cNvSpPr>
            <a:spLocks noGrp="1" noChangeArrowheads="1"/>
          </p:cNvSpPr>
          <p:nvPr>
            <p:ph type="title"/>
          </p:nvPr>
        </p:nvSpPr>
        <p:spPr>
          <a:xfrm rot="20960526">
            <a:off x="448052" y="437829"/>
            <a:ext cx="4791512" cy="179354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如何看待校园中车辆横行的现象</a:t>
            </a:r>
          </a:p>
        </p:txBody>
      </p:sp>
      <p:graphicFrame>
        <p:nvGraphicFramePr>
          <p:cNvPr id="18441" name="Object 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436430"/>
              </p:ext>
            </p:extLst>
          </p:nvPr>
        </p:nvGraphicFramePr>
        <p:xfrm>
          <a:off x="2483768" y="2420888"/>
          <a:ext cx="6412376" cy="4115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图表" r:id="rId4" imgW="6248321" imgH="2628883" progId="Excel.Chart.8">
                  <p:embed/>
                </p:oleObj>
              </mc:Choice>
              <mc:Fallback>
                <p:oleObj name="图表" r:id="rId4" imgW="6248321" imgH="2628883" progId="Excel.Chart.8">
                  <p:embed/>
                  <p:pic>
                    <p:nvPicPr>
                      <p:cNvPr id="0" name=""/>
                      <p:cNvPicPr>
                        <a:picLocks noRot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420888"/>
                        <a:ext cx="6412376" cy="4115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03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/>
      <p:bldOleChart spid="184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98"/>
            <a:ext cx="9199756" cy="6858000"/>
          </a:xfrm>
          <a:prstGeom prst="rect">
            <a:avLst/>
          </a:prstGeom>
        </p:spPr>
      </p:pic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 rot="357330">
            <a:off x="964577" y="97253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校方是否及时处理校园事故</a:t>
            </a:r>
          </a:p>
        </p:txBody>
      </p:sp>
      <p:graphicFrame>
        <p:nvGraphicFramePr>
          <p:cNvPr id="22533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153401"/>
              </p:ext>
            </p:extLst>
          </p:nvPr>
        </p:nvGraphicFramePr>
        <p:xfrm>
          <a:off x="467544" y="2708920"/>
          <a:ext cx="6552728" cy="3400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图表" r:id="rId4" imgW="6248321" imgH="2628883" progId="Excel.Chart.8">
                  <p:embed/>
                </p:oleObj>
              </mc:Choice>
              <mc:Fallback>
                <p:oleObj name="图表" r:id="rId4" imgW="6248321" imgH="2628883" progId="Excel.Chart.8">
                  <p:embed/>
                  <p:pic>
                    <p:nvPicPr>
                      <p:cNvPr id="0" name=""/>
                      <p:cNvPicPr>
                        <a:picLocks noRot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708920"/>
                        <a:ext cx="6552728" cy="3400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64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  <p:bldOleChart spid="2253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顶峰">
  <a:themeElements>
    <a:clrScheme name="顶峰">
      <a:dk1>
        <a:sysClr val="windowText" lastClr="323232"/>
      </a:dk1>
      <a:lt1>
        <a:sysClr val="window" lastClr="EBF1FA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聚合">
      <a:dk1>
        <a:sysClr val="windowText" lastClr="323232"/>
      </a:dk1>
      <a:lt1>
        <a:sysClr val="window" lastClr="EBF1FA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pring">
  <a:themeElements>
    <a:clrScheme name="Spring">
      <a:dk1>
        <a:sysClr val="windowText" lastClr="323232"/>
      </a:dk1>
      <a:lt1>
        <a:sysClr val="window" lastClr="EBF1FA"/>
      </a:lt1>
      <a:dk2>
        <a:srgbClr val="66822D"/>
      </a:dk2>
      <a:lt2>
        <a:srgbClr val="BEEA73"/>
      </a:lt2>
      <a:accent1>
        <a:srgbClr val="C1EC76"/>
      </a:accent1>
      <a:accent2>
        <a:srgbClr val="8FE28A"/>
      </a:accent2>
      <a:accent3>
        <a:srgbClr val="F3BF45"/>
      </a:accent3>
      <a:accent4>
        <a:srgbClr val="F47E5A"/>
      </a:accent4>
      <a:accent5>
        <a:srgbClr val="F489CF"/>
      </a:accent5>
      <a:accent6>
        <a:srgbClr val="B56FF4"/>
      </a:accent6>
      <a:hlink>
        <a:srgbClr val="408080"/>
      </a:hlink>
      <a:folHlink>
        <a:srgbClr val="5EAEAE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utumn">
  <a:themeElements>
    <a:clrScheme name="Autumn">
      <a:dk1>
        <a:sysClr val="windowText" lastClr="323232"/>
      </a:dk1>
      <a:lt1>
        <a:sysClr val="window" lastClr="EBF1FA"/>
      </a:lt1>
      <a:dk2>
        <a:srgbClr val="B01F0F"/>
      </a:dk2>
      <a:lt2>
        <a:srgbClr val="FF9000"/>
      </a:lt2>
      <a:accent1>
        <a:srgbClr val="ED4600"/>
      </a:accent1>
      <a:accent2>
        <a:srgbClr val="C4D73F"/>
      </a:accent2>
      <a:accent3>
        <a:srgbClr val="FFCE2D"/>
      </a:accent3>
      <a:accent4>
        <a:srgbClr val="FFA600"/>
      </a:accent4>
      <a:accent5>
        <a:srgbClr val="ED5E00"/>
      </a:accent5>
      <a:accent6>
        <a:srgbClr val="C62D03"/>
      </a:accent6>
      <a:hlink>
        <a:srgbClr val="408080"/>
      </a:hlink>
      <a:folHlink>
        <a:srgbClr val="5EAEAE"/>
      </a:folHlink>
    </a:clrScheme>
    <a:fontScheme name="Autumn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tum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100000"/>
                <a:hueMod val="108000"/>
                <a:satMod val="130000"/>
                <a:lumMod val="108000"/>
              </a:schemeClr>
            </a:gs>
            <a:gs pos="92000">
              <a:schemeClr val="phClr">
                <a:shade val="88000"/>
                <a:hueMod val="96000"/>
                <a:satMod val="120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hade val="100000"/>
                <a:hueMod val="100000"/>
                <a:satMod val="130000"/>
                <a:lumMod val="112000"/>
              </a:schemeClr>
            </a:gs>
            <a:gs pos="100000">
              <a:schemeClr val="phClr">
                <a:shade val="84000"/>
                <a:hueMod val="96000"/>
                <a:satMod val="120000"/>
                <a:lumMod val="80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波形">
  <a:themeElements>
    <a:clrScheme name="波形">
      <a:dk1>
        <a:sysClr val="windowText" lastClr="323232"/>
      </a:dk1>
      <a:lt1>
        <a:sysClr val="window" lastClr="EBF1FA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Winter">
  <a:themeElements>
    <a:clrScheme name="Winter">
      <a:dk1>
        <a:sysClr val="windowText" lastClr="323232"/>
      </a:dk1>
      <a:lt1>
        <a:sysClr val="window" lastClr="EBF1FA"/>
      </a:lt1>
      <a:dk2>
        <a:srgbClr val="1F7BB6"/>
      </a:dk2>
      <a:lt2>
        <a:srgbClr val="C5E1FE"/>
      </a:lt2>
      <a:accent1>
        <a:srgbClr val="B2BDC1"/>
      </a:accent1>
      <a:accent2>
        <a:srgbClr val="767D83"/>
      </a:accent2>
      <a:accent3>
        <a:srgbClr val="3E505C"/>
      </a:accent3>
      <a:accent4>
        <a:srgbClr val="386489"/>
      </a:accent4>
      <a:accent5>
        <a:srgbClr val="4C80AF"/>
      </a:accent5>
      <a:accent6>
        <a:srgbClr val="7DA7D1"/>
      </a:accent6>
      <a:hlink>
        <a:srgbClr val="408080"/>
      </a:hlink>
      <a:folHlink>
        <a:srgbClr val="5EAEAE"/>
      </a:folHlink>
    </a:clrScheme>
    <a:fontScheme name="Winter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inte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130000"/>
                <a:lumMod val="90000"/>
              </a:schemeClr>
            </a:gs>
            <a:gs pos="9200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  <a:gs pos="83000">
              <a:schemeClr val="phClr">
                <a:shade val="85000"/>
                <a:hueMod val="100000"/>
                <a:satMod val="130000"/>
                <a:lumMod val="9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展销会">
  <a:themeElements>
    <a:clrScheme name="展销会">
      <a:dk1>
        <a:srgbClr val="3F3F3F"/>
      </a:dk1>
      <a:lt1>
        <a:srgbClr val="FFFFFF"/>
      </a:lt1>
      <a:dk2>
        <a:srgbClr val="7DAFC3"/>
      </a:dk2>
      <a:lt2>
        <a:srgbClr val="E5E4DF"/>
      </a:lt2>
      <a:accent1>
        <a:srgbClr val="7C959A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79A4"/>
      </a:hlink>
      <a:folHlink>
        <a:srgbClr val="595959"/>
      </a:folHlink>
    </a:clrScheme>
    <a:fontScheme name="展销会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宋体"/>
        <a:font script="Hant" typeface="新細明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展销会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300000"/>
              </a:schemeClr>
            </a:gs>
            <a:gs pos="35000">
              <a:schemeClr val="phClr">
                <a:tint val="45000"/>
                <a:satMod val="300000"/>
              </a:schemeClr>
            </a:gs>
            <a:gs pos="69000">
              <a:schemeClr val="phClr">
                <a:tint val="45000"/>
                <a:satMod val="350000"/>
              </a:schemeClr>
            </a:gs>
            <a:gs pos="100000">
              <a:schemeClr val="phClr">
                <a:tint val="60000"/>
                <a:satMod val="350000"/>
              </a:schemeClr>
            </a:gs>
          </a:gsLst>
          <a:path path="circle">
            <a:fillToRect l="50000" t="50000" r="100000" b="100000"/>
          </a:path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38475" cap="flat" cmpd="sng" algn="ctr">
          <a:solidFill>
            <a:schemeClr val="phClr"/>
          </a:solidFill>
          <a:prstDash val="solid"/>
        </a:ln>
        <a:ln w="548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4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>
              <a:rot lat="0" lon="0" rev="3600000"/>
            </a:lightRig>
          </a:scene3d>
          <a:sp3d contourW="31750" prstMaterial="flat">
            <a:bevelT w="127000" h="254000" prst="angle"/>
            <a:contourClr>
              <a:schemeClr val="phClr">
                <a:shade val="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20000">
              <a:schemeClr val="phClr">
                <a:tint val="80000"/>
                <a:lumMod val="100000"/>
              </a:schemeClr>
            </a:gs>
            <a:gs pos="100000">
              <a:schemeClr val="phClr">
                <a:tint val="100000"/>
                <a:lumMod val="80000"/>
              </a:schemeClr>
            </a:gs>
          </a:gsLst>
          <a:path path="circle">
            <a:fillToRect l="50000" t="20000" r="100000" b="100000"/>
          </a:path>
        </a:gra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shade val="100000"/>
                <a:lumMod val="60000"/>
              </a:schemeClr>
            </a:gs>
          </a:gsLst>
          <a:path path="circle">
            <a:fillToRect l="50000" t="2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323232"/>
      </a:dk1>
      <a:lt1>
        <a:sysClr val="window" lastClr="EBF1F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205</TotalTime>
  <Words>872</Words>
  <Application>Microsoft Office PowerPoint</Application>
  <PresentationFormat>全屏显示(4:3)</PresentationFormat>
  <Paragraphs>48</Paragraphs>
  <Slides>28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顶峰</vt:lpstr>
      <vt:lpstr>Office 主题​​</vt:lpstr>
      <vt:lpstr>Spring</vt:lpstr>
      <vt:lpstr>Autumn</vt:lpstr>
      <vt:lpstr>波形</vt:lpstr>
      <vt:lpstr>Winter</vt:lpstr>
      <vt:lpstr>展销会</vt:lpstr>
      <vt:lpstr>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关于问卷中问题的汇集、整理</vt:lpstr>
      <vt:lpstr>如何看待校园中车辆横行的现象</vt:lpstr>
      <vt:lpstr>校方是否及时处理校园事故</vt:lpstr>
      <vt:lpstr>校园安全是否得到改善</vt:lpstr>
      <vt:lpstr>问题——</vt:lpstr>
      <vt:lpstr>2.校园内没有红绿灯，减速带也很少，许多高校仅在斜坡等危险路段设置车辆减速带，平地路段设置减速带较少，以至于经常在校园里到人车混杂的现象。 </vt:lpstr>
      <vt:lpstr>3.人车混杂现象在学生上下学时间点尤其严重。    </vt:lpstr>
      <vt:lpstr>反思?</vt:lpstr>
      <vt:lpstr>某一交警表示，大学校园里交通混乱，主要原因是法律存在空白点，校园内部道路不属于社会道路，属于校方管理，交警无法用交通法的规定对违章车辆进行处罚，所以对这些交通违法者难以进行有效的管理。 </vt:lpstr>
      <vt:lpstr>对于交通混乱状况，学校保卫部门也表示“有心无力”。吉大一保安说，学校又不是执法部门，没有执法权，即使车辆在校园内违规停车、超速行驶，也无权进行罚款等处罚，只能进行教育。但很多车主并不听教育。 </vt:lpstr>
      <vt:lpstr>对策？</vt:lpstr>
      <vt:lpstr>1月23日，华南理工研究生在校园内被撞死;4月17日，华南农业大学大一女生在校园因交通事故身亡……校园交通安全再次引起人们关注。 面对校园交通乱象，各大高校也采取了相应的应对措施，即对于违规停车的车辆，很多等高校比如暨南大学、中山大学等保卫处贴告示单警告，但由于保安无执法权，效果不佳。 </vt:lpstr>
      <vt:lpstr>为了维护校园内的秩序，从2012年3月21日起，中山大学大在位于老城区的南校区和北校区试行“谢绝外来车辆入校”的规定。据介绍，之所以这样做，主要是因为校园交通事故频发，个别进入校园的社会车辆野蛮行驶，不遵守交通规则，同时老城区的学校本身停车位资源非常有限。 　　    　</vt:lpstr>
      <vt:lpstr>对策？</vt:lpstr>
      <vt:lpstr>各方声音</vt:lpstr>
      <vt:lpstr>PowerPoint 演示文稿</vt:lpstr>
      <vt:lpstr>辨析—从法律的角度</vt:lpstr>
      <vt:lpstr>征问？</vt:lpstr>
      <vt:lpstr>作为21世纪的在校大学生，你如何看待校园撞车事故？ </vt:lpstr>
      <vt:lpstr>学校、社会如何规制？ </vt:lpstr>
      <vt:lpstr>如何将校园撞车事故上升到一个全民热点？以此是否能够妥善的解决而不留后遗症？ </vt:lpstr>
      <vt:lpstr>仅仅只是反应学校的管理制度？亦或是有没有任何潜在的亟待解决的问题？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19</cp:revision>
  <dcterms:created xsi:type="dcterms:W3CDTF">2013-11-17T11:56:25Z</dcterms:created>
  <dcterms:modified xsi:type="dcterms:W3CDTF">2013-11-27T15:20:34Z</dcterms:modified>
</cp:coreProperties>
</file>